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4" r:id="rId9"/>
    <p:sldId id="265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7A97FE-F387-450D-8CFE-FC0EFC56C1AA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A5C230-B565-467E-BBF1-5C87716D4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10,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Thumbs up?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Rate how you felt about the difficulty of today’s class/how well you understood the material with a thumbs up, a thumbs to the side, or a thumbs down.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objective: </a:t>
            </a:r>
          </a:p>
          <a:p>
            <a:r>
              <a:rPr lang="en-US" dirty="0" smtClean="0"/>
              <a:t>Students will review key concepts from Algebra.</a:t>
            </a:r>
          </a:p>
          <a:p>
            <a:pPr>
              <a:buNone/>
            </a:pPr>
            <a:r>
              <a:rPr lang="en-US" dirty="0" smtClean="0"/>
              <a:t>Language objectives: </a:t>
            </a:r>
          </a:p>
          <a:p>
            <a:r>
              <a:rPr lang="en-US" dirty="0" smtClean="0"/>
              <a:t>Students will explain and demonstrate how they solved review problems.</a:t>
            </a:r>
          </a:p>
          <a:p>
            <a:r>
              <a:rPr lang="en-US" dirty="0" smtClean="0"/>
              <a:t>Students will listen and discuss the methods of solving problems.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Find a partner.  Decide who will be partner A and who will be partner B.</a:t>
            </a:r>
          </a:p>
          <a:p>
            <a:r>
              <a:rPr lang="en-US" dirty="0" smtClean="0"/>
              <a:t>Partner A will share learning strategies that have worked, then I will cue you and you can switch.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Strategies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216"/>
          <p:cNvSpPr/>
          <p:nvPr/>
        </p:nvSpPr>
        <p:spPr>
          <a:xfrm>
            <a:off x="242887" y="1886934"/>
            <a:ext cx="300038" cy="391394"/>
          </a:xfrm>
          <a:custGeom>
            <a:avLst/>
            <a:gdLst/>
            <a:ahLst/>
            <a:cxnLst/>
            <a:rect l="0" t="0" r="0" b="0"/>
            <a:pathLst>
              <a:path w="300038" h="391394">
                <a:moveTo>
                  <a:pt x="0" y="16161"/>
                </a:moveTo>
                <a:lnTo>
                  <a:pt x="0" y="45413"/>
                </a:lnTo>
                <a:lnTo>
                  <a:pt x="952" y="52807"/>
                </a:lnTo>
                <a:lnTo>
                  <a:pt x="2540" y="60594"/>
                </a:lnTo>
                <a:lnTo>
                  <a:pt x="4551" y="68643"/>
                </a:lnTo>
                <a:lnTo>
                  <a:pt x="9325" y="90286"/>
                </a:lnTo>
                <a:lnTo>
                  <a:pt x="11932" y="102725"/>
                </a:lnTo>
                <a:lnTo>
                  <a:pt x="13669" y="112923"/>
                </a:lnTo>
                <a:lnTo>
                  <a:pt x="14828" y="121626"/>
                </a:lnTo>
                <a:lnTo>
                  <a:pt x="15600" y="129334"/>
                </a:lnTo>
                <a:lnTo>
                  <a:pt x="16115" y="137329"/>
                </a:lnTo>
                <a:lnTo>
                  <a:pt x="16458" y="145517"/>
                </a:lnTo>
                <a:lnTo>
                  <a:pt x="16840" y="164140"/>
                </a:lnTo>
                <a:lnTo>
                  <a:pt x="17009" y="188292"/>
                </a:lnTo>
                <a:lnTo>
                  <a:pt x="18007" y="198542"/>
                </a:lnTo>
                <a:lnTo>
                  <a:pt x="19625" y="207281"/>
                </a:lnTo>
                <a:lnTo>
                  <a:pt x="21656" y="215011"/>
                </a:lnTo>
                <a:lnTo>
                  <a:pt x="26452" y="236301"/>
                </a:lnTo>
                <a:lnTo>
                  <a:pt x="29065" y="248646"/>
                </a:lnTo>
                <a:lnTo>
                  <a:pt x="30806" y="261638"/>
                </a:lnTo>
                <a:lnTo>
                  <a:pt x="31968" y="275062"/>
                </a:lnTo>
                <a:lnTo>
                  <a:pt x="32742" y="288774"/>
                </a:lnTo>
                <a:lnTo>
                  <a:pt x="34210" y="299821"/>
                </a:lnTo>
                <a:lnTo>
                  <a:pt x="36142" y="309090"/>
                </a:lnTo>
                <a:lnTo>
                  <a:pt x="38382" y="317174"/>
                </a:lnTo>
                <a:lnTo>
                  <a:pt x="39875" y="324469"/>
                </a:lnTo>
                <a:lnTo>
                  <a:pt x="40871" y="331237"/>
                </a:lnTo>
                <a:lnTo>
                  <a:pt x="41535" y="337654"/>
                </a:lnTo>
                <a:lnTo>
                  <a:pt x="41977" y="344790"/>
                </a:lnTo>
                <a:lnTo>
                  <a:pt x="42469" y="360338"/>
                </a:lnTo>
                <a:lnTo>
                  <a:pt x="42811" y="383441"/>
                </a:lnTo>
                <a:lnTo>
                  <a:pt x="42852" y="391393"/>
                </a:lnTo>
                <a:lnTo>
                  <a:pt x="42859" y="388220"/>
                </a:lnTo>
                <a:lnTo>
                  <a:pt x="41908" y="386120"/>
                </a:lnTo>
                <a:lnTo>
                  <a:pt x="38311" y="381247"/>
                </a:lnTo>
                <a:lnTo>
                  <a:pt x="36018" y="372899"/>
                </a:lnTo>
                <a:lnTo>
                  <a:pt x="33537" y="360666"/>
                </a:lnTo>
                <a:lnTo>
                  <a:pt x="30930" y="345844"/>
                </a:lnTo>
                <a:lnTo>
                  <a:pt x="29193" y="334057"/>
                </a:lnTo>
                <a:lnTo>
                  <a:pt x="28034" y="324294"/>
                </a:lnTo>
                <a:lnTo>
                  <a:pt x="27262" y="315880"/>
                </a:lnTo>
                <a:lnTo>
                  <a:pt x="26747" y="306461"/>
                </a:lnTo>
                <a:lnTo>
                  <a:pt x="26175" y="285836"/>
                </a:lnTo>
                <a:lnTo>
                  <a:pt x="25778" y="246348"/>
                </a:lnTo>
                <a:lnTo>
                  <a:pt x="25758" y="238199"/>
                </a:lnTo>
                <a:lnTo>
                  <a:pt x="26697" y="229908"/>
                </a:lnTo>
                <a:lnTo>
                  <a:pt x="28275" y="221524"/>
                </a:lnTo>
                <a:lnTo>
                  <a:pt x="30280" y="213077"/>
                </a:lnTo>
                <a:lnTo>
                  <a:pt x="37653" y="178435"/>
                </a:lnTo>
                <a:lnTo>
                  <a:pt x="43087" y="149242"/>
                </a:lnTo>
                <a:lnTo>
                  <a:pt x="45870" y="133457"/>
                </a:lnTo>
                <a:lnTo>
                  <a:pt x="50582" y="118170"/>
                </a:lnTo>
                <a:lnTo>
                  <a:pt x="56581" y="103217"/>
                </a:lnTo>
                <a:lnTo>
                  <a:pt x="63438" y="88486"/>
                </a:lnTo>
                <a:lnTo>
                  <a:pt x="69915" y="76760"/>
                </a:lnTo>
                <a:lnTo>
                  <a:pt x="76137" y="67038"/>
                </a:lnTo>
                <a:lnTo>
                  <a:pt x="82191" y="58651"/>
                </a:lnTo>
                <a:lnTo>
                  <a:pt x="88131" y="52108"/>
                </a:lnTo>
                <a:lnTo>
                  <a:pt x="93997" y="46793"/>
                </a:lnTo>
                <a:lnTo>
                  <a:pt x="99812" y="42297"/>
                </a:lnTo>
                <a:lnTo>
                  <a:pt x="105594" y="37395"/>
                </a:lnTo>
                <a:lnTo>
                  <a:pt x="111353" y="32222"/>
                </a:lnTo>
                <a:lnTo>
                  <a:pt x="117098" y="26868"/>
                </a:lnTo>
                <a:lnTo>
                  <a:pt x="125690" y="21394"/>
                </a:lnTo>
                <a:lnTo>
                  <a:pt x="136181" y="15839"/>
                </a:lnTo>
                <a:lnTo>
                  <a:pt x="147937" y="10231"/>
                </a:lnTo>
                <a:lnTo>
                  <a:pt x="160537" y="6493"/>
                </a:lnTo>
                <a:lnTo>
                  <a:pt x="173700" y="4000"/>
                </a:lnTo>
                <a:lnTo>
                  <a:pt x="187237" y="2339"/>
                </a:lnTo>
                <a:lnTo>
                  <a:pt x="198167" y="1231"/>
                </a:lnTo>
                <a:lnTo>
                  <a:pt x="207359" y="493"/>
                </a:lnTo>
                <a:lnTo>
                  <a:pt x="215392" y="0"/>
                </a:lnTo>
                <a:lnTo>
                  <a:pt x="222652" y="625"/>
                </a:lnTo>
                <a:lnTo>
                  <a:pt x="229397" y="1993"/>
                </a:lnTo>
                <a:lnTo>
                  <a:pt x="235799" y="3858"/>
                </a:lnTo>
                <a:lnTo>
                  <a:pt x="241972" y="5101"/>
                </a:lnTo>
                <a:lnTo>
                  <a:pt x="247992" y="5930"/>
                </a:lnTo>
                <a:lnTo>
                  <a:pt x="253911" y="6483"/>
                </a:lnTo>
                <a:lnTo>
                  <a:pt x="260714" y="8756"/>
                </a:lnTo>
                <a:lnTo>
                  <a:pt x="268107" y="12177"/>
                </a:lnTo>
                <a:lnTo>
                  <a:pt x="300037" y="33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7"/>
          <p:cNvSpPr/>
          <p:nvPr/>
        </p:nvSpPr>
        <p:spPr>
          <a:xfrm>
            <a:off x="500062" y="1980397"/>
            <a:ext cx="214313" cy="332368"/>
          </a:xfrm>
          <a:custGeom>
            <a:avLst/>
            <a:gdLst/>
            <a:ahLst/>
            <a:cxnLst/>
            <a:rect l="0" t="0" r="0" b="0"/>
            <a:pathLst>
              <a:path w="214313" h="332368">
                <a:moveTo>
                  <a:pt x="0" y="162728"/>
                </a:moveTo>
                <a:lnTo>
                  <a:pt x="49448" y="146245"/>
                </a:lnTo>
                <a:lnTo>
                  <a:pt x="63445" y="140309"/>
                </a:lnTo>
                <a:lnTo>
                  <a:pt x="77539" y="133494"/>
                </a:lnTo>
                <a:lnTo>
                  <a:pt x="134936" y="103917"/>
                </a:lnTo>
                <a:lnTo>
                  <a:pt x="159581" y="91526"/>
                </a:lnTo>
                <a:lnTo>
                  <a:pt x="165442" y="86685"/>
                </a:lnTo>
                <a:lnTo>
                  <a:pt x="171255" y="80600"/>
                </a:lnTo>
                <a:lnTo>
                  <a:pt x="177035" y="73686"/>
                </a:lnTo>
                <a:lnTo>
                  <a:pt x="181841" y="68124"/>
                </a:lnTo>
                <a:lnTo>
                  <a:pt x="189720" y="59404"/>
                </a:lnTo>
                <a:lnTo>
                  <a:pt x="192203" y="54793"/>
                </a:lnTo>
                <a:lnTo>
                  <a:pt x="194961" y="44589"/>
                </a:lnTo>
                <a:lnTo>
                  <a:pt x="196187" y="36244"/>
                </a:lnTo>
                <a:lnTo>
                  <a:pt x="196514" y="32685"/>
                </a:lnTo>
                <a:lnTo>
                  <a:pt x="195779" y="29360"/>
                </a:lnTo>
                <a:lnTo>
                  <a:pt x="192423" y="23126"/>
                </a:lnTo>
                <a:lnTo>
                  <a:pt x="187756" y="17180"/>
                </a:lnTo>
                <a:lnTo>
                  <a:pt x="182507" y="11362"/>
                </a:lnTo>
                <a:lnTo>
                  <a:pt x="176999" y="5601"/>
                </a:lnTo>
                <a:lnTo>
                  <a:pt x="173244" y="3684"/>
                </a:lnTo>
                <a:lnTo>
                  <a:pt x="168836" y="2406"/>
                </a:lnTo>
                <a:lnTo>
                  <a:pt x="163993" y="1554"/>
                </a:lnTo>
                <a:lnTo>
                  <a:pt x="158858" y="986"/>
                </a:lnTo>
                <a:lnTo>
                  <a:pt x="153531" y="607"/>
                </a:lnTo>
                <a:lnTo>
                  <a:pt x="148074" y="355"/>
                </a:lnTo>
                <a:lnTo>
                  <a:pt x="136930" y="74"/>
                </a:lnTo>
                <a:lnTo>
                  <a:pt x="131292" y="0"/>
                </a:lnTo>
                <a:lnTo>
                  <a:pt x="124676" y="902"/>
                </a:lnTo>
                <a:lnTo>
                  <a:pt x="117407" y="2457"/>
                </a:lnTo>
                <a:lnTo>
                  <a:pt x="109704" y="4445"/>
                </a:lnTo>
                <a:lnTo>
                  <a:pt x="103616" y="7676"/>
                </a:lnTo>
                <a:lnTo>
                  <a:pt x="98605" y="11735"/>
                </a:lnTo>
                <a:lnTo>
                  <a:pt x="94311" y="16346"/>
                </a:lnTo>
                <a:lnTo>
                  <a:pt x="89544" y="20372"/>
                </a:lnTo>
                <a:lnTo>
                  <a:pt x="84461" y="24009"/>
                </a:lnTo>
                <a:lnTo>
                  <a:pt x="79167" y="27386"/>
                </a:lnTo>
                <a:lnTo>
                  <a:pt x="73733" y="32495"/>
                </a:lnTo>
                <a:lnTo>
                  <a:pt x="68206" y="38758"/>
                </a:lnTo>
                <a:lnTo>
                  <a:pt x="62615" y="45791"/>
                </a:lnTo>
                <a:lnTo>
                  <a:pt x="56984" y="53338"/>
                </a:lnTo>
                <a:lnTo>
                  <a:pt x="45646" y="69343"/>
                </a:lnTo>
                <a:lnTo>
                  <a:pt x="28553" y="94418"/>
                </a:lnTo>
                <a:lnTo>
                  <a:pt x="23798" y="102900"/>
                </a:lnTo>
                <a:lnTo>
                  <a:pt x="19675" y="111413"/>
                </a:lnTo>
                <a:lnTo>
                  <a:pt x="15974" y="119945"/>
                </a:lnTo>
                <a:lnTo>
                  <a:pt x="12555" y="129443"/>
                </a:lnTo>
                <a:lnTo>
                  <a:pt x="9322" y="139586"/>
                </a:lnTo>
                <a:lnTo>
                  <a:pt x="6215" y="150157"/>
                </a:lnTo>
                <a:lnTo>
                  <a:pt x="4143" y="160062"/>
                </a:lnTo>
                <a:lnTo>
                  <a:pt x="2762" y="169523"/>
                </a:lnTo>
                <a:lnTo>
                  <a:pt x="1841" y="178688"/>
                </a:lnTo>
                <a:lnTo>
                  <a:pt x="1227" y="188608"/>
                </a:lnTo>
                <a:lnTo>
                  <a:pt x="546" y="209790"/>
                </a:lnTo>
                <a:lnTo>
                  <a:pt x="162" y="234034"/>
                </a:lnTo>
                <a:lnTo>
                  <a:pt x="2013" y="241697"/>
                </a:lnTo>
                <a:lnTo>
                  <a:pt x="5152" y="249664"/>
                </a:lnTo>
                <a:lnTo>
                  <a:pt x="23878" y="287533"/>
                </a:lnTo>
                <a:lnTo>
                  <a:pt x="29253" y="295461"/>
                </a:lnTo>
                <a:lnTo>
                  <a:pt x="34742" y="301699"/>
                </a:lnTo>
                <a:lnTo>
                  <a:pt x="44968" y="311170"/>
                </a:lnTo>
                <a:lnTo>
                  <a:pt x="52688" y="318555"/>
                </a:lnTo>
                <a:lnTo>
                  <a:pt x="57986" y="321857"/>
                </a:lnTo>
                <a:lnTo>
                  <a:pt x="64375" y="325011"/>
                </a:lnTo>
                <a:lnTo>
                  <a:pt x="71491" y="328067"/>
                </a:lnTo>
                <a:lnTo>
                  <a:pt x="77188" y="330104"/>
                </a:lnTo>
                <a:lnTo>
                  <a:pt x="81939" y="331462"/>
                </a:lnTo>
                <a:lnTo>
                  <a:pt x="86058" y="332367"/>
                </a:lnTo>
                <a:lnTo>
                  <a:pt x="91662" y="332018"/>
                </a:lnTo>
                <a:lnTo>
                  <a:pt x="98256" y="330833"/>
                </a:lnTo>
                <a:lnTo>
                  <a:pt x="105509" y="329090"/>
                </a:lnTo>
                <a:lnTo>
                  <a:pt x="112249" y="327928"/>
                </a:lnTo>
                <a:lnTo>
                  <a:pt x="118648" y="327154"/>
                </a:lnTo>
                <a:lnTo>
                  <a:pt x="124818" y="326638"/>
                </a:lnTo>
                <a:lnTo>
                  <a:pt x="131790" y="324389"/>
                </a:lnTo>
                <a:lnTo>
                  <a:pt x="139295" y="320984"/>
                </a:lnTo>
                <a:lnTo>
                  <a:pt x="147156" y="316809"/>
                </a:lnTo>
                <a:lnTo>
                  <a:pt x="155254" y="313074"/>
                </a:lnTo>
                <a:lnTo>
                  <a:pt x="163510" y="309631"/>
                </a:lnTo>
                <a:lnTo>
                  <a:pt x="171872" y="306383"/>
                </a:lnTo>
                <a:lnTo>
                  <a:pt x="179351" y="302313"/>
                </a:lnTo>
                <a:lnTo>
                  <a:pt x="186242" y="297694"/>
                </a:lnTo>
                <a:lnTo>
                  <a:pt x="192742" y="292710"/>
                </a:lnTo>
                <a:lnTo>
                  <a:pt x="198027" y="289388"/>
                </a:lnTo>
                <a:lnTo>
                  <a:pt x="202503" y="287173"/>
                </a:lnTo>
                <a:lnTo>
                  <a:pt x="214312" y="2827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8"/>
          <p:cNvSpPr/>
          <p:nvPr/>
        </p:nvSpPr>
        <p:spPr>
          <a:xfrm>
            <a:off x="894397" y="1988820"/>
            <a:ext cx="25718" cy="480061"/>
          </a:xfrm>
          <a:custGeom>
            <a:avLst/>
            <a:gdLst/>
            <a:ahLst/>
            <a:cxnLst/>
            <a:rect l="0" t="0" r="0" b="0"/>
            <a:pathLst>
              <a:path w="25718" h="480061">
                <a:moveTo>
                  <a:pt x="0" y="0"/>
                </a:moveTo>
                <a:lnTo>
                  <a:pt x="4551" y="4550"/>
                </a:lnTo>
                <a:lnTo>
                  <a:pt x="5891" y="6843"/>
                </a:lnTo>
                <a:lnTo>
                  <a:pt x="6785" y="9325"/>
                </a:lnTo>
                <a:lnTo>
                  <a:pt x="7381" y="11931"/>
                </a:lnTo>
                <a:lnTo>
                  <a:pt x="8043" y="19907"/>
                </a:lnTo>
                <a:lnTo>
                  <a:pt x="8337" y="30755"/>
                </a:lnTo>
                <a:lnTo>
                  <a:pt x="8541" y="69243"/>
                </a:lnTo>
                <a:lnTo>
                  <a:pt x="9504" y="81404"/>
                </a:lnTo>
                <a:lnTo>
                  <a:pt x="14458" y="126566"/>
                </a:lnTo>
                <a:lnTo>
                  <a:pt x="15353" y="138670"/>
                </a:lnTo>
                <a:lnTo>
                  <a:pt x="15951" y="149596"/>
                </a:lnTo>
                <a:lnTo>
                  <a:pt x="17040" y="352944"/>
                </a:lnTo>
                <a:lnTo>
                  <a:pt x="18028" y="371503"/>
                </a:lnTo>
                <a:lnTo>
                  <a:pt x="19638" y="388639"/>
                </a:lnTo>
                <a:lnTo>
                  <a:pt x="21665" y="404825"/>
                </a:lnTo>
                <a:lnTo>
                  <a:pt x="23016" y="417521"/>
                </a:lnTo>
                <a:lnTo>
                  <a:pt x="23916" y="427889"/>
                </a:lnTo>
                <a:lnTo>
                  <a:pt x="24917" y="443538"/>
                </a:lnTo>
                <a:lnTo>
                  <a:pt x="25480" y="457702"/>
                </a:lnTo>
                <a:lnTo>
                  <a:pt x="25697" y="471104"/>
                </a:lnTo>
                <a:lnTo>
                  <a:pt x="25717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9"/>
          <p:cNvSpPr/>
          <p:nvPr/>
        </p:nvSpPr>
        <p:spPr>
          <a:xfrm>
            <a:off x="885824" y="1947674"/>
            <a:ext cx="281119" cy="272604"/>
          </a:xfrm>
          <a:custGeom>
            <a:avLst/>
            <a:gdLst/>
            <a:ahLst/>
            <a:cxnLst/>
            <a:rect l="0" t="0" r="0" b="0"/>
            <a:pathLst>
              <a:path w="281119" h="272604">
                <a:moveTo>
                  <a:pt x="17145" y="58290"/>
                </a:moveTo>
                <a:lnTo>
                  <a:pt x="21696" y="49189"/>
                </a:lnTo>
                <a:lnTo>
                  <a:pt x="23989" y="46508"/>
                </a:lnTo>
                <a:lnTo>
                  <a:pt x="26471" y="44721"/>
                </a:lnTo>
                <a:lnTo>
                  <a:pt x="29077" y="43529"/>
                </a:lnTo>
                <a:lnTo>
                  <a:pt x="34513" y="37125"/>
                </a:lnTo>
                <a:lnTo>
                  <a:pt x="37297" y="32750"/>
                </a:lnTo>
                <a:lnTo>
                  <a:pt x="45469" y="25349"/>
                </a:lnTo>
                <a:lnTo>
                  <a:pt x="50315" y="22042"/>
                </a:lnTo>
                <a:lnTo>
                  <a:pt x="55451" y="18885"/>
                </a:lnTo>
                <a:lnTo>
                  <a:pt x="60780" y="15828"/>
                </a:lnTo>
                <a:lnTo>
                  <a:pt x="66238" y="12837"/>
                </a:lnTo>
                <a:lnTo>
                  <a:pt x="74639" y="9891"/>
                </a:lnTo>
                <a:lnTo>
                  <a:pt x="85002" y="6974"/>
                </a:lnTo>
                <a:lnTo>
                  <a:pt x="96673" y="4077"/>
                </a:lnTo>
                <a:lnTo>
                  <a:pt x="106359" y="2146"/>
                </a:lnTo>
                <a:lnTo>
                  <a:pt x="114721" y="858"/>
                </a:lnTo>
                <a:lnTo>
                  <a:pt x="122201" y="0"/>
                </a:lnTo>
                <a:lnTo>
                  <a:pt x="132902" y="380"/>
                </a:lnTo>
                <a:lnTo>
                  <a:pt x="145752" y="1586"/>
                </a:lnTo>
                <a:lnTo>
                  <a:pt x="160033" y="3343"/>
                </a:lnTo>
                <a:lnTo>
                  <a:pt x="172411" y="4514"/>
                </a:lnTo>
                <a:lnTo>
                  <a:pt x="183521" y="5294"/>
                </a:lnTo>
                <a:lnTo>
                  <a:pt x="193785" y="5815"/>
                </a:lnTo>
                <a:lnTo>
                  <a:pt x="202533" y="8067"/>
                </a:lnTo>
                <a:lnTo>
                  <a:pt x="210269" y="11473"/>
                </a:lnTo>
                <a:lnTo>
                  <a:pt x="217332" y="15649"/>
                </a:lnTo>
                <a:lnTo>
                  <a:pt x="224898" y="19385"/>
                </a:lnTo>
                <a:lnTo>
                  <a:pt x="232800" y="22829"/>
                </a:lnTo>
                <a:lnTo>
                  <a:pt x="240925" y="26077"/>
                </a:lnTo>
                <a:lnTo>
                  <a:pt x="247294" y="30147"/>
                </a:lnTo>
                <a:lnTo>
                  <a:pt x="252493" y="34766"/>
                </a:lnTo>
                <a:lnTo>
                  <a:pt x="256911" y="39750"/>
                </a:lnTo>
                <a:lnTo>
                  <a:pt x="260809" y="44978"/>
                </a:lnTo>
                <a:lnTo>
                  <a:pt x="264361" y="50368"/>
                </a:lnTo>
                <a:lnTo>
                  <a:pt x="267681" y="55866"/>
                </a:lnTo>
                <a:lnTo>
                  <a:pt x="270846" y="61437"/>
                </a:lnTo>
                <a:lnTo>
                  <a:pt x="276904" y="72706"/>
                </a:lnTo>
                <a:lnTo>
                  <a:pt x="278900" y="79331"/>
                </a:lnTo>
                <a:lnTo>
                  <a:pt x="280231" y="86605"/>
                </a:lnTo>
                <a:lnTo>
                  <a:pt x="281118" y="94312"/>
                </a:lnTo>
                <a:lnTo>
                  <a:pt x="280757" y="101355"/>
                </a:lnTo>
                <a:lnTo>
                  <a:pt x="279564" y="107955"/>
                </a:lnTo>
                <a:lnTo>
                  <a:pt x="277816" y="114260"/>
                </a:lnTo>
                <a:lnTo>
                  <a:pt x="274746" y="121321"/>
                </a:lnTo>
                <a:lnTo>
                  <a:pt x="270794" y="128886"/>
                </a:lnTo>
                <a:lnTo>
                  <a:pt x="266255" y="136787"/>
                </a:lnTo>
                <a:lnTo>
                  <a:pt x="258466" y="146816"/>
                </a:lnTo>
                <a:lnTo>
                  <a:pt x="248511" y="158265"/>
                </a:lnTo>
                <a:lnTo>
                  <a:pt x="237111" y="170660"/>
                </a:lnTo>
                <a:lnTo>
                  <a:pt x="226654" y="180829"/>
                </a:lnTo>
                <a:lnTo>
                  <a:pt x="216826" y="189513"/>
                </a:lnTo>
                <a:lnTo>
                  <a:pt x="207416" y="197207"/>
                </a:lnTo>
                <a:lnTo>
                  <a:pt x="198285" y="204241"/>
                </a:lnTo>
                <a:lnTo>
                  <a:pt x="189340" y="210836"/>
                </a:lnTo>
                <a:lnTo>
                  <a:pt x="171781" y="223244"/>
                </a:lnTo>
                <a:lnTo>
                  <a:pt x="154453" y="235108"/>
                </a:lnTo>
                <a:lnTo>
                  <a:pt x="144878" y="239986"/>
                </a:lnTo>
                <a:lnTo>
                  <a:pt x="134686" y="244191"/>
                </a:lnTo>
                <a:lnTo>
                  <a:pt x="124081" y="247947"/>
                </a:lnTo>
                <a:lnTo>
                  <a:pt x="115106" y="251403"/>
                </a:lnTo>
                <a:lnTo>
                  <a:pt x="107217" y="254660"/>
                </a:lnTo>
                <a:lnTo>
                  <a:pt x="100053" y="257783"/>
                </a:lnTo>
                <a:lnTo>
                  <a:pt x="92420" y="260818"/>
                </a:lnTo>
                <a:lnTo>
                  <a:pt x="76318" y="266730"/>
                </a:lnTo>
                <a:lnTo>
                  <a:pt x="67071" y="268688"/>
                </a:lnTo>
                <a:lnTo>
                  <a:pt x="57097" y="269993"/>
                </a:lnTo>
                <a:lnTo>
                  <a:pt x="38712" y="271443"/>
                </a:lnTo>
                <a:lnTo>
                  <a:pt x="27365" y="272087"/>
                </a:lnTo>
                <a:lnTo>
                  <a:pt x="16608" y="272374"/>
                </a:lnTo>
                <a:lnTo>
                  <a:pt x="0" y="272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0"/>
          <p:cNvSpPr/>
          <p:nvPr/>
        </p:nvSpPr>
        <p:spPr>
          <a:xfrm>
            <a:off x="1228724" y="1997447"/>
            <a:ext cx="265749" cy="291354"/>
          </a:xfrm>
          <a:custGeom>
            <a:avLst/>
            <a:gdLst/>
            <a:ahLst/>
            <a:cxnLst/>
            <a:rect l="0" t="0" r="0" b="0"/>
            <a:pathLst>
              <a:path w="265749" h="291354">
                <a:moveTo>
                  <a:pt x="0" y="188540"/>
                </a:moveTo>
                <a:lnTo>
                  <a:pt x="40303" y="168389"/>
                </a:lnTo>
                <a:lnTo>
                  <a:pt x="45919" y="166534"/>
                </a:lnTo>
                <a:lnTo>
                  <a:pt x="51568" y="165296"/>
                </a:lnTo>
                <a:lnTo>
                  <a:pt x="57238" y="164472"/>
                </a:lnTo>
                <a:lnTo>
                  <a:pt x="62924" y="162969"/>
                </a:lnTo>
                <a:lnTo>
                  <a:pt x="68620" y="161016"/>
                </a:lnTo>
                <a:lnTo>
                  <a:pt x="74321" y="158760"/>
                </a:lnTo>
                <a:lnTo>
                  <a:pt x="80028" y="156305"/>
                </a:lnTo>
                <a:lnTo>
                  <a:pt x="91448" y="151036"/>
                </a:lnTo>
                <a:lnTo>
                  <a:pt x="120016" y="137058"/>
                </a:lnTo>
                <a:lnTo>
                  <a:pt x="125731" y="134216"/>
                </a:lnTo>
                <a:lnTo>
                  <a:pt x="131446" y="130417"/>
                </a:lnTo>
                <a:lnTo>
                  <a:pt x="137161" y="125979"/>
                </a:lnTo>
                <a:lnTo>
                  <a:pt x="142876" y="121115"/>
                </a:lnTo>
                <a:lnTo>
                  <a:pt x="148591" y="116920"/>
                </a:lnTo>
                <a:lnTo>
                  <a:pt x="154306" y="113171"/>
                </a:lnTo>
                <a:lnTo>
                  <a:pt x="160021" y="109719"/>
                </a:lnTo>
                <a:lnTo>
                  <a:pt x="164783" y="105513"/>
                </a:lnTo>
                <a:lnTo>
                  <a:pt x="168910" y="100803"/>
                </a:lnTo>
                <a:lnTo>
                  <a:pt x="172615" y="95759"/>
                </a:lnTo>
                <a:lnTo>
                  <a:pt x="178894" y="88586"/>
                </a:lnTo>
                <a:lnTo>
                  <a:pt x="186890" y="79994"/>
                </a:lnTo>
                <a:lnTo>
                  <a:pt x="196031" y="70456"/>
                </a:lnTo>
                <a:lnTo>
                  <a:pt x="202125" y="62192"/>
                </a:lnTo>
                <a:lnTo>
                  <a:pt x="206188" y="54778"/>
                </a:lnTo>
                <a:lnTo>
                  <a:pt x="208896" y="47931"/>
                </a:lnTo>
                <a:lnTo>
                  <a:pt x="210702" y="42413"/>
                </a:lnTo>
                <a:lnTo>
                  <a:pt x="212708" y="33742"/>
                </a:lnTo>
                <a:lnTo>
                  <a:pt x="212290" y="29144"/>
                </a:lnTo>
                <a:lnTo>
                  <a:pt x="211060" y="24173"/>
                </a:lnTo>
                <a:lnTo>
                  <a:pt x="209287" y="18955"/>
                </a:lnTo>
                <a:lnTo>
                  <a:pt x="204777" y="10616"/>
                </a:lnTo>
                <a:lnTo>
                  <a:pt x="202240" y="7059"/>
                </a:lnTo>
                <a:lnTo>
                  <a:pt x="199597" y="4688"/>
                </a:lnTo>
                <a:lnTo>
                  <a:pt x="196882" y="3107"/>
                </a:lnTo>
                <a:lnTo>
                  <a:pt x="191326" y="1350"/>
                </a:lnTo>
                <a:lnTo>
                  <a:pt x="185682" y="570"/>
                </a:lnTo>
                <a:lnTo>
                  <a:pt x="177458" y="223"/>
                </a:lnTo>
                <a:lnTo>
                  <a:pt x="156656" y="0"/>
                </a:lnTo>
                <a:lnTo>
                  <a:pt x="152063" y="934"/>
                </a:lnTo>
                <a:lnTo>
                  <a:pt x="144419" y="4512"/>
                </a:lnTo>
                <a:lnTo>
                  <a:pt x="139142" y="8705"/>
                </a:lnTo>
                <a:lnTo>
                  <a:pt x="132766" y="14357"/>
                </a:lnTo>
                <a:lnTo>
                  <a:pt x="125658" y="20983"/>
                </a:lnTo>
                <a:lnTo>
                  <a:pt x="119967" y="27306"/>
                </a:lnTo>
                <a:lnTo>
                  <a:pt x="115221" y="33425"/>
                </a:lnTo>
                <a:lnTo>
                  <a:pt x="111104" y="39410"/>
                </a:lnTo>
                <a:lnTo>
                  <a:pt x="98910" y="58760"/>
                </a:lnTo>
                <a:lnTo>
                  <a:pt x="91658" y="70588"/>
                </a:lnTo>
                <a:lnTo>
                  <a:pt x="85870" y="81330"/>
                </a:lnTo>
                <a:lnTo>
                  <a:pt x="81060" y="91349"/>
                </a:lnTo>
                <a:lnTo>
                  <a:pt x="76900" y="100886"/>
                </a:lnTo>
                <a:lnTo>
                  <a:pt x="72222" y="115817"/>
                </a:lnTo>
                <a:lnTo>
                  <a:pt x="67198" y="134343"/>
                </a:lnTo>
                <a:lnTo>
                  <a:pt x="61944" y="155266"/>
                </a:lnTo>
                <a:lnTo>
                  <a:pt x="58441" y="173977"/>
                </a:lnTo>
                <a:lnTo>
                  <a:pt x="56106" y="191214"/>
                </a:lnTo>
                <a:lnTo>
                  <a:pt x="54549" y="207468"/>
                </a:lnTo>
                <a:lnTo>
                  <a:pt x="54464" y="222114"/>
                </a:lnTo>
                <a:lnTo>
                  <a:pt x="55359" y="235688"/>
                </a:lnTo>
                <a:lnTo>
                  <a:pt x="57942" y="258072"/>
                </a:lnTo>
                <a:lnTo>
                  <a:pt x="58631" y="265375"/>
                </a:lnTo>
                <a:lnTo>
                  <a:pt x="59090" y="271196"/>
                </a:lnTo>
                <a:lnTo>
                  <a:pt x="61301" y="276029"/>
                </a:lnTo>
                <a:lnTo>
                  <a:pt x="64680" y="280203"/>
                </a:lnTo>
                <a:lnTo>
                  <a:pt x="72562" y="286429"/>
                </a:lnTo>
                <a:lnTo>
                  <a:pt x="79240" y="289196"/>
                </a:lnTo>
                <a:lnTo>
                  <a:pt x="83307" y="289934"/>
                </a:lnTo>
                <a:lnTo>
                  <a:pt x="87923" y="290426"/>
                </a:lnTo>
                <a:lnTo>
                  <a:pt x="92905" y="290754"/>
                </a:lnTo>
                <a:lnTo>
                  <a:pt x="99085" y="290973"/>
                </a:lnTo>
                <a:lnTo>
                  <a:pt x="121434" y="291281"/>
                </a:lnTo>
                <a:lnTo>
                  <a:pt x="137791" y="291353"/>
                </a:lnTo>
                <a:lnTo>
                  <a:pt x="146153" y="290419"/>
                </a:lnTo>
                <a:lnTo>
                  <a:pt x="154586" y="288844"/>
                </a:lnTo>
                <a:lnTo>
                  <a:pt x="163065" y="286842"/>
                </a:lnTo>
                <a:lnTo>
                  <a:pt x="178242" y="281697"/>
                </a:lnTo>
                <a:lnTo>
                  <a:pt x="265748" y="2485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1"/>
          <p:cNvSpPr/>
          <p:nvPr/>
        </p:nvSpPr>
        <p:spPr>
          <a:xfrm>
            <a:off x="1700256" y="1795286"/>
            <a:ext cx="179979" cy="484769"/>
          </a:xfrm>
          <a:custGeom>
            <a:avLst/>
            <a:gdLst/>
            <a:ahLst/>
            <a:cxnLst/>
            <a:rect l="0" t="0" r="0" b="0"/>
            <a:pathLst>
              <a:path w="179979" h="484769">
                <a:moveTo>
                  <a:pt x="34246" y="4939"/>
                </a:moveTo>
                <a:lnTo>
                  <a:pt x="34246" y="0"/>
                </a:lnTo>
                <a:lnTo>
                  <a:pt x="34246" y="8651"/>
                </a:lnTo>
                <a:lnTo>
                  <a:pt x="33293" y="15986"/>
                </a:lnTo>
                <a:lnTo>
                  <a:pt x="29695" y="39376"/>
                </a:lnTo>
                <a:lnTo>
                  <a:pt x="27402" y="50757"/>
                </a:lnTo>
                <a:lnTo>
                  <a:pt x="24921" y="61202"/>
                </a:lnTo>
                <a:lnTo>
                  <a:pt x="22314" y="71022"/>
                </a:lnTo>
                <a:lnTo>
                  <a:pt x="19624" y="83284"/>
                </a:lnTo>
                <a:lnTo>
                  <a:pt x="14095" y="112149"/>
                </a:lnTo>
                <a:lnTo>
                  <a:pt x="11287" y="135467"/>
                </a:lnTo>
                <a:lnTo>
                  <a:pt x="5627" y="196936"/>
                </a:lnTo>
                <a:lnTo>
                  <a:pt x="2476" y="240766"/>
                </a:lnTo>
                <a:lnTo>
                  <a:pt x="1636" y="256454"/>
                </a:lnTo>
                <a:lnTo>
                  <a:pt x="703" y="284046"/>
                </a:lnTo>
                <a:lnTo>
                  <a:pt x="177" y="326080"/>
                </a:lnTo>
                <a:lnTo>
                  <a:pt x="0" y="377830"/>
                </a:lnTo>
                <a:lnTo>
                  <a:pt x="938" y="388788"/>
                </a:lnTo>
                <a:lnTo>
                  <a:pt x="2515" y="399903"/>
                </a:lnTo>
                <a:lnTo>
                  <a:pt x="4520" y="411123"/>
                </a:lnTo>
                <a:lnTo>
                  <a:pt x="6808" y="420508"/>
                </a:lnTo>
                <a:lnTo>
                  <a:pt x="9287" y="428670"/>
                </a:lnTo>
                <a:lnTo>
                  <a:pt x="11892" y="436016"/>
                </a:lnTo>
                <a:lnTo>
                  <a:pt x="16485" y="443771"/>
                </a:lnTo>
                <a:lnTo>
                  <a:pt x="22406" y="451799"/>
                </a:lnTo>
                <a:lnTo>
                  <a:pt x="29210" y="460008"/>
                </a:lnTo>
                <a:lnTo>
                  <a:pt x="34698" y="466433"/>
                </a:lnTo>
                <a:lnTo>
                  <a:pt x="39310" y="471669"/>
                </a:lnTo>
                <a:lnTo>
                  <a:pt x="43337" y="476112"/>
                </a:lnTo>
                <a:lnTo>
                  <a:pt x="47927" y="479074"/>
                </a:lnTo>
                <a:lnTo>
                  <a:pt x="52892" y="481049"/>
                </a:lnTo>
                <a:lnTo>
                  <a:pt x="58106" y="482365"/>
                </a:lnTo>
                <a:lnTo>
                  <a:pt x="63488" y="483243"/>
                </a:lnTo>
                <a:lnTo>
                  <a:pt x="68981" y="483828"/>
                </a:lnTo>
                <a:lnTo>
                  <a:pt x="74547" y="484218"/>
                </a:lnTo>
                <a:lnTo>
                  <a:pt x="83273" y="484652"/>
                </a:lnTo>
                <a:lnTo>
                  <a:pt x="86933" y="484768"/>
                </a:lnTo>
                <a:lnTo>
                  <a:pt x="92231" y="483892"/>
                </a:lnTo>
                <a:lnTo>
                  <a:pt x="98620" y="482356"/>
                </a:lnTo>
                <a:lnTo>
                  <a:pt x="105737" y="480379"/>
                </a:lnTo>
                <a:lnTo>
                  <a:pt x="112387" y="479061"/>
                </a:lnTo>
                <a:lnTo>
                  <a:pt x="118725" y="478183"/>
                </a:lnTo>
                <a:lnTo>
                  <a:pt x="124855" y="477598"/>
                </a:lnTo>
                <a:lnTo>
                  <a:pt x="130847" y="476254"/>
                </a:lnTo>
                <a:lnTo>
                  <a:pt x="136747" y="474407"/>
                </a:lnTo>
                <a:lnTo>
                  <a:pt x="142585" y="472222"/>
                </a:lnTo>
                <a:lnTo>
                  <a:pt x="148382" y="469814"/>
                </a:lnTo>
                <a:lnTo>
                  <a:pt x="154152" y="467255"/>
                </a:lnTo>
                <a:lnTo>
                  <a:pt x="179978" y="4592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2"/>
          <p:cNvSpPr/>
          <p:nvPr/>
        </p:nvSpPr>
        <p:spPr>
          <a:xfrm>
            <a:off x="1597342" y="1997408"/>
            <a:ext cx="402909" cy="282878"/>
          </a:xfrm>
          <a:custGeom>
            <a:avLst/>
            <a:gdLst/>
            <a:ahLst/>
            <a:cxnLst/>
            <a:rect l="0" t="0" r="0" b="0"/>
            <a:pathLst>
              <a:path w="402909" h="282878">
                <a:moveTo>
                  <a:pt x="0" y="111427"/>
                </a:moveTo>
                <a:lnTo>
                  <a:pt x="4551" y="97774"/>
                </a:lnTo>
                <a:lnTo>
                  <a:pt x="6844" y="93752"/>
                </a:lnTo>
                <a:lnTo>
                  <a:pt x="9325" y="91071"/>
                </a:lnTo>
                <a:lnTo>
                  <a:pt x="19908" y="84758"/>
                </a:lnTo>
                <a:lnTo>
                  <a:pt x="24702" y="82217"/>
                </a:lnTo>
                <a:lnTo>
                  <a:pt x="35109" y="79395"/>
                </a:lnTo>
                <a:lnTo>
                  <a:pt x="46084" y="77188"/>
                </a:lnTo>
                <a:lnTo>
                  <a:pt x="57312" y="73032"/>
                </a:lnTo>
                <a:lnTo>
                  <a:pt x="71192" y="68010"/>
                </a:lnTo>
                <a:lnTo>
                  <a:pt x="78894" y="65337"/>
                </a:lnTo>
                <a:lnTo>
                  <a:pt x="85933" y="63555"/>
                </a:lnTo>
                <a:lnTo>
                  <a:pt x="92531" y="62367"/>
                </a:lnTo>
                <a:lnTo>
                  <a:pt x="98835" y="61575"/>
                </a:lnTo>
                <a:lnTo>
                  <a:pt x="105895" y="60095"/>
                </a:lnTo>
                <a:lnTo>
                  <a:pt x="113459" y="58155"/>
                </a:lnTo>
                <a:lnTo>
                  <a:pt x="121359" y="55910"/>
                </a:lnTo>
                <a:lnTo>
                  <a:pt x="128531" y="54413"/>
                </a:lnTo>
                <a:lnTo>
                  <a:pt x="135217" y="53415"/>
                </a:lnTo>
                <a:lnTo>
                  <a:pt x="141580" y="52750"/>
                </a:lnTo>
                <a:lnTo>
                  <a:pt x="148679" y="51354"/>
                </a:lnTo>
                <a:lnTo>
                  <a:pt x="156269" y="49470"/>
                </a:lnTo>
                <a:lnTo>
                  <a:pt x="164187" y="47263"/>
                </a:lnTo>
                <a:lnTo>
                  <a:pt x="180605" y="42269"/>
                </a:lnTo>
                <a:lnTo>
                  <a:pt x="188983" y="39604"/>
                </a:lnTo>
                <a:lnTo>
                  <a:pt x="199331" y="36875"/>
                </a:lnTo>
                <a:lnTo>
                  <a:pt x="223529" y="31302"/>
                </a:lnTo>
                <a:lnTo>
                  <a:pt x="235697" y="27530"/>
                </a:lnTo>
                <a:lnTo>
                  <a:pt x="247619" y="23111"/>
                </a:lnTo>
                <a:lnTo>
                  <a:pt x="259377" y="18259"/>
                </a:lnTo>
                <a:lnTo>
                  <a:pt x="270073" y="14073"/>
                </a:lnTo>
                <a:lnTo>
                  <a:pt x="289577" y="6881"/>
                </a:lnTo>
                <a:lnTo>
                  <a:pt x="296874" y="4582"/>
                </a:lnTo>
                <a:lnTo>
                  <a:pt x="307521" y="2027"/>
                </a:lnTo>
                <a:lnTo>
                  <a:pt x="318871" y="590"/>
                </a:lnTo>
                <a:lnTo>
                  <a:pt x="331239" y="104"/>
                </a:lnTo>
                <a:lnTo>
                  <a:pt x="341176" y="0"/>
                </a:lnTo>
                <a:lnTo>
                  <a:pt x="344674" y="2531"/>
                </a:lnTo>
                <a:lnTo>
                  <a:pt x="346940" y="4540"/>
                </a:lnTo>
                <a:lnTo>
                  <a:pt x="348451" y="7784"/>
                </a:lnTo>
                <a:lnTo>
                  <a:pt x="350130" y="16468"/>
                </a:lnTo>
                <a:lnTo>
                  <a:pt x="350577" y="21451"/>
                </a:lnTo>
                <a:lnTo>
                  <a:pt x="350876" y="26678"/>
                </a:lnTo>
                <a:lnTo>
                  <a:pt x="351074" y="32067"/>
                </a:lnTo>
                <a:lnTo>
                  <a:pt x="352160" y="37565"/>
                </a:lnTo>
                <a:lnTo>
                  <a:pt x="353835" y="43136"/>
                </a:lnTo>
                <a:lnTo>
                  <a:pt x="355906" y="48754"/>
                </a:lnTo>
                <a:lnTo>
                  <a:pt x="357285" y="54405"/>
                </a:lnTo>
                <a:lnTo>
                  <a:pt x="358205" y="60077"/>
                </a:lnTo>
                <a:lnTo>
                  <a:pt x="358818" y="65764"/>
                </a:lnTo>
                <a:lnTo>
                  <a:pt x="359227" y="76222"/>
                </a:lnTo>
                <a:lnTo>
                  <a:pt x="359884" y="130755"/>
                </a:lnTo>
                <a:lnTo>
                  <a:pt x="359937" y="141457"/>
                </a:lnTo>
                <a:lnTo>
                  <a:pt x="360926" y="150497"/>
                </a:lnTo>
                <a:lnTo>
                  <a:pt x="362537" y="158428"/>
                </a:lnTo>
                <a:lnTo>
                  <a:pt x="364564" y="165621"/>
                </a:lnTo>
                <a:lnTo>
                  <a:pt x="365915" y="172321"/>
                </a:lnTo>
                <a:lnTo>
                  <a:pt x="366816" y="178693"/>
                </a:lnTo>
                <a:lnTo>
                  <a:pt x="367416" y="184846"/>
                </a:lnTo>
                <a:lnTo>
                  <a:pt x="368769" y="191805"/>
                </a:lnTo>
                <a:lnTo>
                  <a:pt x="370624" y="199302"/>
                </a:lnTo>
                <a:lnTo>
                  <a:pt x="372812" y="207158"/>
                </a:lnTo>
                <a:lnTo>
                  <a:pt x="374272" y="214300"/>
                </a:lnTo>
                <a:lnTo>
                  <a:pt x="375244" y="220966"/>
                </a:lnTo>
                <a:lnTo>
                  <a:pt x="375893" y="227316"/>
                </a:lnTo>
                <a:lnTo>
                  <a:pt x="377278" y="232501"/>
                </a:lnTo>
                <a:lnTo>
                  <a:pt x="381357" y="240802"/>
                </a:lnTo>
                <a:lnTo>
                  <a:pt x="386344" y="247667"/>
                </a:lnTo>
                <a:lnTo>
                  <a:pt x="391736" y="254845"/>
                </a:lnTo>
                <a:lnTo>
                  <a:pt x="394507" y="259427"/>
                </a:lnTo>
                <a:lnTo>
                  <a:pt x="397307" y="264386"/>
                </a:lnTo>
                <a:lnTo>
                  <a:pt x="400419" y="272436"/>
                </a:lnTo>
                <a:lnTo>
                  <a:pt x="402908" y="2828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3"/>
          <p:cNvSpPr/>
          <p:nvPr/>
        </p:nvSpPr>
        <p:spPr>
          <a:xfrm>
            <a:off x="1983104" y="1825942"/>
            <a:ext cx="8574" cy="17146"/>
          </a:xfrm>
          <a:custGeom>
            <a:avLst/>
            <a:gdLst/>
            <a:ahLst/>
            <a:cxnLst/>
            <a:rect l="0" t="0" r="0" b="0"/>
            <a:pathLst>
              <a:path w="8574" h="17146">
                <a:moveTo>
                  <a:pt x="0" y="17145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4"/>
          <p:cNvSpPr/>
          <p:nvPr/>
        </p:nvSpPr>
        <p:spPr>
          <a:xfrm>
            <a:off x="2145982" y="1723072"/>
            <a:ext cx="102871" cy="531496"/>
          </a:xfrm>
          <a:custGeom>
            <a:avLst/>
            <a:gdLst/>
            <a:ahLst/>
            <a:cxnLst/>
            <a:rect l="0" t="0" r="0" b="0"/>
            <a:pathLst>
              <a:path w="102871" h="531496">
                <a:moveTo>
                  <a:pt x="0" y="0"/>
                </a:moveTo>
                <a:lnTo>
                  <a:pt x="13652" y="4551"/>
                </a:lnTo>
                <a:lnTo>
                  <a:pt x="18627" y="7796"/>
                </a:lnTo>
                <a:lnTo>
                  <a:pt x="22895" y="11865"/>
                </a:lnTo>
                <a:lnTo>
                  <a:pt x="26693" y="16483"/>
                </a:lnTo>
                <a:lnTo>
                  <a:pt x="29226" y="20513"/>
                </a:lnTo>
                <a:lnTo>
                  <a:pt x="32039" y="27532"/>
                </a:lnTo>
                <a:lnTo>
                  <a:pt x="34694" y="33595"/>
                </a:lnTo>
                <a:lnTo>
                  <a:pt x="42725" y="50491"/>
                </a:lnTo>
                <a:lnTo>
                  <a:pt x="45628" y="59378"/>
                </a:lnTo>
                <a:lnTo>
                  <a:pt x="47564" y="68161"/>
                </a:lnTo>
                <a:lnTo>
                  <a:pt x="48854" y="76873"/>
                </a:lnTo>
                <a:lnTo>
                  <a:pt x="49714" y="85539"/>
                </a:lnTo>
                <a:lnTo>
                  <a:pt x="50288" y="94173"/>
                </a:lnTo>
                <a:lnTo>
                  <a:pt x="50670" y="102787"/>
                </a:lnTo>
                <a:lnTo>
                  <a:pt x="51878" y="114245"/>
                </a:lnTo>
                <a:lnTo>
                  <a:pt x="55759" y="142215"/>
                </a:lnTo>
                <a:lnTo>
                  <a:pt x="57175" y="154818"/>
                </a:lnTo>
                <a:lnTo>
                  <a:pt x="58119" y="166077"/>
                </a:lnTo>
                <a:lnTo>
                  <a:pt x="58749" y="176440"/>
                </a:lnTo>
                <a:lnTo>
                  <a:pt x="59448" y="195576"/>
                </a:lnTo>
                <a:lnTo>
                  <a:pt x="59634" y="204679"/>
                </a:lnTo>
                <a:lnTo>
                  <a:pt x="73529" y="363809"/>
                </a:lnTo>
                <a:lnTo>
                  <a:pt x="74736" y="382557"/>
                </a:lnTo>
                <a:lnTo>
                  <a:pt x="76494" y="401723"/>
                </a:lnTo>
                <a:lnTo>
                  <a:pt x="80987" y="440799"/>
                </a:lnTo>
                <a:lnTo>
                  <a:pt x="83519" y="457696"/>
                </a:lnTo>
                <a:lnTo>
                  <a:pt x="86160" y="472770"/>
                </a:lnTo>
                <a:lnTo>
                  <a:pt x="88872" y="486630"/>
                </a:lnTo>
                <a:lnTo>
                  <a:pt x="90681" y="496823"/>
                </a:lnTo>
                <a:lnTo>
                  <a:pt x="92690" y="510688"/>
                </a:lnTo>
                <a:lnTo>
                  <a:pt x="94178" y="515719"/>
                </a:lnTo>
                <a:lnTo>
                  <a:pt x="96123" y="520025"/>
                </a:lnTo>
                <a:lnTo>
                  <a:pt x="102870" y="531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5"/>
          <p:cNvSpPr/>
          <p:nvPr/>
        </p:nvSpPr>
        <p:spPr>
          <a:xfrm>
            <a:off x="2103119" y="1998731"/>
            <a:ext cx="377191" cy="272982"/>
          </a:xfrm>
          <a:custGeom>
            <a:avLst/>
            <a:gdLst/>
            <a:ahLst/>
            <a:cxnLst/>
            <a:rect l="0" t="0" r="0" b="0"/>
            <a:pathLst>
              <a:path w="377191" h="272982">
                <a:moveTo>
                  <a:pt x="0" y="58669"/>
                </a:moveTo>
                <a:lnTo>
                  <a:pt x="13653" y="54118"/>
                </a:lnTo>
                <a:lnTo>
                  <a:pt x="22896" y="51883"/>
                </a:lnTo>
                <a:lnTo>
                  <a:pt x="33989" y="50890"/>
                </a:lnTo>
                <a:lnTo>
                  <a:pt x="54794" y="50449"/>
                </a:lnTo>
                <a:lnTo>
                  <a:pt x="67009" y="49379"/>
                </a:lnTo>
                <a:lnTo>
                  <a:pt x="79915" y="47713"/>
                </a:lnTo>
                <a:lnTo>
                  <a:pt x="93282" y="45650"/>
                </a:lnTo>
                <a:lnTo>
                  <a:pt x="105051" y="44274"/>
                </a:lnTo>
                <a:lnTo>
                  <a:pt x="115754" y="43357"/>
                </a:lnTo>
                <a:lnTo>
                  <a:pt x="134314" y="42339"/>
                </a:lnTo>
                <a:lnTo>
                  <a:pt x="148913" y="41886"/>
                </a:lnTo>
                <a:lnTo>
                  <a:pt x="158330" y="40813"/>
                </a:lnTo>
                <a:lnTo>
                  <a:pt x="169371" y="39144"/>
                </a:lnTo>
                <a:lnTo>
                  <a:pt x="181494" y="37080"/>
                </a:lnTo>
                <a:lnTo>
                  <a:pt x="192434" y="34751"/>
                </a:lnTo>
                <a:lnTo>
                  <a:pt x="202584" y="32246"/>
                </a:lnTo>
                <a:lnTo>
                  <a:pt x="212209" y="29624"/>
                </a:lnTo>
                <a:lnTo>
                  <a:pt x="223388" y="26923"/>
                </a:lnTo>
                <a:lnTo>
                  <a:pt x="248509" y="21382"/>
                </a:lnTo>
                <a:lnTo>
                  <a:pt x="259970" y="18571"/>
                </a:lnTo>
                <a:lnTo>
                  <a:pt x="270469" y="15744"/>
                </a:lnTo>
                <a:lnTo>
                  <a:pt x="280325" y="12907"/>
                </a:lnTo>
                <a:lnTo>
                  <a:pt x="287849" y="11016"/>
                </a:lnTo>
                <a:lnTo>
                  <a:pt x="298748" y="8915"/>
                </a:lnTo>
                <a:lnTo>
                  <a:pt x="309307" y="5441"/>
                </a:lnTo>
                <a:lnTo>
                  <a:pt x="320350" y="1674"/>
                </a:lnTo>
                <a:lnTo>
                  <a:pt x="331608" y="0"/>
                </a:lnTo>
                <a:lnTo>
                  <a:pt x="336325" y="506"/>
                </a:lnTo>
                <a:lnTo>
                  <a:pt x="340422" y="1796"/>
                </a:lnTo>
                <a:lnTo>
                  <a:pt x="344105" y="3609"/>
                </a:lnTo>
                <a:lnTo>
                  <a:pt x="346561" y="6722"/>
                </a:lnTo>
                <a:lnTo>
                  <a:pt x="348199" y="10702"/>
                </a:lnTo>
                <a:lnTo>
                  <a:pt x="349290" y="15261"/>
                </a:lnTo>
                <a:lnTo>
                  <a:pt x="350018" y="20205"/>
                </a:lnTo>
                <a:lnTo>
                  <a:pt x="350503" y="25406"/>
                </a:lnTo>
                <a:lnTo>
                  <a:pt x="350826" y="30779"/>
                </a:lnTo>
                <a:lnTo>
                  <a:pt x="350089" y="36265"/>
                </a:lnTo>
                <a:lnTo>
                  <a:pt x="348645" y="41828"/>
                </a:lnTo>
                <a:lnTo>
                  <a:pt x="346730" y="47442"/>
                </a:lnTo>
                <a:lnTo>
                  <a:pt x="345454" y="52137"/>
                </a:lnTo>
                <a:lnTo>
                  <a:pt x="344035" y="59893"/>
                </a:lnTo>
                <a:lnTo>
                  <a:pt x="343657" y="64247"/>
                </a:lnTo>
                <a:lnTo>
                  <a:pt x="343405" y="69055"/>
                </a:lnTo>
                <a:lnTo>
                  <a:pt x="343125" y="79478"/>
                </a:lnTo>
                <a:lnTo>
                  <a:pt x="342909" y="148286"/>
                </a:lnTo>
                <a:lnTo>
                  <a:pt x="343859" y="158419"/>
                </a:lnTo>
                <a:lnTo>
                  <a:pt x="345444" y="168031"/>
                </a:lnTo>
                <a:lnTo>
                  <a:pt x="347454" y="177297"/>
                </a:lnTo>
                <a:lnTo>
                  <a:pt x="349746" y="186331"/>
                </a:lnTo>
                <a:lnTo>
                  <a:pt x="352227" y="195212"/>
                </a:lnTo>
                <a:lnTo>
                  <a:pt x="354833" y="203990"/>
                </a:lnTo>
                <a:lnTo>
                  <a:pt x="356570" y="211747"/>
                </a:lnTo>
                <a:lnTo>
                  <a:pt x="357729" y="218823"/>
                </a:lnTo>
                <a:lnTo>
                  <a:pt x="358501" y="225446"/>
                </a:lnTo>
                <a:lnTo>
                  <a:pt x="359968" y="230813"/>
                </a:lnTo>
                <a:lnTo>
                  <a:pt x="365632" y="242919"/>
                </a:lnTo>
                <a:lnTo>
                  <a:pt x="367291" y="249460"/>
                </a:lnTo>
                <a:lnTo>
                  <a:pt x="370568" y="255542"/>
                </a:lnTo>
                <a:lnTo>
                  <a:pt x="372775" y="258498"/>
                </a:lnTo>
                <a:lnTo>
                  <a:pt x="375228" y="264321"/>
                </a:lnTo>
                <a:lnTo>
                  <a:pt x="377190" y="2729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6"/>
          <p:cNvSpPr/>
          <p:nvPr/>
        </p:nvSpPr>
        <p:spPr>
          <a:xfrm>
            <a:off x="2439830" y="1804743"/>
            <a:ext cx="31908" cy="29772"/>
          </a:xfrm>
          <a:custGeom>
            <a:avLst/>
            <a:gdLst/>
            <a:ahLst/>
            <a:cxnLst/>
            <a:rect l="0" t="0" r="0" b="0"/>
            <a:pathLst>
              <a:path w="31908" h="29772">
                <a:moveTo>
                  <a:pt x="14762" y="29771"/>
                </a:moveTo>
                <a:lnTo>
                  <a:pt x="5661" y="25221"/>
                </a:lnTo>
                <a:lnTo>
                  <a:pt x="2979" y="22928"/>
                </a:lnTo>
                <a:lnTo>
                  <a:pt x="1192" y="20446"/>
                </a:lnTo>
                <a:lnTo>
                  <a:pt x="0" y="17840"/>
                </a:lnTo>
                <a:lnTo>
                  <a:pt x="158" y="16102"/>
                </a:lnTo>
                <a:lnTo>
                  <a:pt x="1216" y="14944"/>
                </a:lnTo>
                <a:lnTo>
                  <a:pt x="2874" y="14171"/>
                </a:lnTo>
                <a:lnTo>
                  <a:pt x="14309" y="8533"/>
                </a:lnTo>
                <a:lnTo>
                  <a:pt x="18270" y="6088"/>
                </a:lnTo>
                <a:lnTo>
                  <a:pt x="21863" y="3505"/>
                </a:lnTo>
                <a:lnTo>
                  <a:pt x="25211" y="830"/>
                </a:lnTo>
                <a:lnTo>
                  <a:pt x="27443" y="0"/>
                </a:lnTo>
                <a:lnTo>
                  <a:pt x="28931" y="399"/>
                </a:lnTo>
                <a:lnTo>
                  <a:pt x="31907" y="40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7"/>
          <p:cNvSpPr/>
          <p:nvPr/>
        </p:nvSpPr>
        <p:spPr>
          <a:xfrm>
            <a:off x="1914525" y="1826173"/>
            <a:ext cx="51435" cy="34060"/>
          </a:xfrm>
          <a:custGeom>
            <a:avLst/>
            <a:gdLst/>
            <a:ahLst/>
            <a:cxnLst/>
            <a:rect l="0" t="0" r="0" b="0"/>
            <a:pathLst>
              <a:path w="51435" h="34060">
                <a:moveTo>
                  <a:pt x="0" y="34059"/>
                </a:moveTo>
                <a:lnTo>
                  <a:pt x="4550" y="24957"/>
                </a:lnTo>
                <a:lnTo>
                  <a:pt x="6843" y="21324"/>
                </a:lnTo>
                <a:lnTo>
                  <a:pt x="9325" y="17949"/>
                </a:lnTo>
                <a:lnTo>
                  <a:pt x="11931" y="14746"/>
                </a:lnTo>
                <a:lnTo>
                  <a:pt x="15574" y="11659"/>
                </a:lnTo>
                <a:lnTo>
                  <a:pt x="19908" y="8648"/>
                </a:lnTo>
                <a:lnTo>
                  <a:pt x="24702" y="5688"/>
                </a:lnTo>
                <a:lnTo>
                  <a:pt x="28850" y="3715"/>
                </a:lnTo>
                <a:lnTo>
                  <a:pt x="32568" y="2400"/>
                </a:lnTo>
                <a:lnTo>
                  <a:pt x="35999" y="1523"/>
                </a:lnTo>
                <a:lnTo>
                  <a:pt x="39239" y="938"/>
                </a:lnTo>
                <a:lnTo>
                  <a:pt x="42352" y="549"/>
                </a:lnTo>
                <a:lnTo>
                  <a:pt x="48743" y="0"/>
                </a:lnTo>
                <a:lnTo>
                  <a:pt x="51434" y="83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8"/>
          <p:cNvSpPr/>
          <p:nvPr/>
        </p:nvSpPr>
        <p:spPr>
          <a:xfrm>
            <a:off x="2648655" y="1985469"/>
            <a:ext cx="249848" cy="258734"/>
          </a:xfrm>
          <a:custGeom>
            <a:avLst/>
            <a:gdLst/>
            <a:ahLst/>
            <a:cxnLst/>
            <a:rect l="0" t="0" r="0" b="0"/>
            <a:pathLst>
              <a:path w="249848" h="258734">
                <a:moveTo>
                  <a:pt x="123120" y="20495"/>
                </a:moveTo>
                <a:lnTo>
                  <a:pt x="123120" y="11394"/>
                </a:lnTo>
                <a:lnTo>
                  <a:pt x="122167" y="7760"/>
                </a:lnTo>
                <a:lnTo>
                  <a:pt x="118569" y="1183"/>
                </a:lnTo>
                <a:lnTo>
                  <a:pt x="116276" y="0"/>
                </a:lnTo>
                <a:lnTo>
                  <a:pt x="113794" y="165"/>
                </a:lnTo>
                <a:lnTo>
                  <a:pt x="111188" y="1227"/>
                </a:lnTo>
                <a:lnTo>
                  <a:pt x="105752" y="4947"/>
                </a:lnTo>
                <a:lnTo>
                  <a:pt x="100160" y="9775"/>
                </a:lnTo>
                <a:lnTo>
                  <a:pt x="94500" y="15096"/>
                </a:lnTo>
                <a:lnTo>
                  <a:pt x="88810" y="23176"/>
                </a:lnTo>
                <a:lnTo>
                  <a:pt x="85959" y="27997"/>
                </a:lnTo>
                <a:lnTo>
                  <a:pt x="80248" y="35022"/>
                </a:lnTo>
                <a:lnTo>
                  <a:pt x="72631" y="43515"/>
                </a:lnTo>
                <a:lnTo>
                  <a:pt x="63743" y="52987"/>
                </a:lnTo>
                <a:lnTo>
                  <a:pt x="56865" y="61206"/>
                </a:lnTo>
                <a:lnTo>
                  <a:pt x="51327" y="68591"/>
                </a:lnTo>
                <a:lnTo>
                  <a:pt x="46683" y="75419"/>
                </a:lnTo>
                <a:lnTo>
                  <a:pt x="38824" y="89496"/>
                </a:lnTo>
                <a:lnTo>
                  <a:pt x="17393" y="130538"/>
                </a:lnTo>
                <a:lnTo>
                  <a:pt x="9772" y="151007"/>
                </a:lnTo>
                <a:lnTo>
                  <a:pt x="4692" y="170368"/>
                </a:lnTo>
                <a:lnTo>
                  <a:pt x="1306" y="188990"/>
                </a:lnTo>
                <a:lnTo>
                  <a:pt x="0" y="204263"/>
                </a:lnTo>
                <a:lnTo>
                  <a:pt x="83" y="217302"/>
                </a:lnTo>
                <a:lnTo>
                  <a:pt x="1090" y="228853"/>
                </a:lnTo>
                <a:lnTo>
                  <a:pt x="3666" y="236553"/>
                </a:lnTo>
                <a:lnTo>
                  <a:pt x="7289" y="241686"/>
                </a:lnTo>
                <a:lnTo>
                  <a:pt x="11609" y="245108"/>
                </a:lnTo>
                <a:lnTo>
                  <a:pt x="16394" y="248343"/>
                </a:lnTo>
                <a:lnTo>
                  <a:pt x="21489" y="251451"/>
                </a:lnTo>
                <a:lnTo>
                  <a:pt x="26791" y="254476"/>
                </a:lnTo>
                <a:lnTo>
                  <a:pt x="32230" y="256492"/>
                </a:lnTo>
                <a:lnTo>
                  <a:pt x="37762" y="257837"/>
                </a:lnTo>
                <a:lnTo>
                  <a:pt x="43354" y="258733"/>
                </a:lnTo>
                <a:lnTo>
                  <a:pt x="49940" y="258378"/>
                </a:lnTo>
                <a:lnTo>
                  <a:pt x="57188" y="257189"/>
                </a:lnTo>
                <a:lnTo>
                  <a:pt x="64878" y="255444"/>
                </a:lnTo>
                <a:lnTo>
                  <a:pt x="72862" y="254280"/>
                </a:lnTo>
                <a:lnTo>
                  <a:pt x="81042" y="253504"/>
                </a:lnTo>
                <a:lnTo>
                  <a:pt x="89353" y="252987"/>
                </a:lnTo>
                <a:lnTo>
                  <a:pt x="97751" y="250738"/>
                </a:lnTo>
                <a:lnTo>
                  <a:pt x="106207" y="247333"/>
                </a:lnTo>
                <a:lnTo>
                  <a:pt x="114702" y="243158"/>
                </a:lnTo>
                <a:lnTo>
                  <a:pt x="125128" y="238470"/>
                </a:lnTo>
                <a:lnTo>
                  <a:pt x="149412" y="228180"/>
                </a:lnTo>
                <a:lnTo>
                  <a:pt x="160650" y="222770"/>
                </a:lnTo>
                <a:lnTo>
                  <a:pt x="171000" y="217257"/>
                </a:lnTo>
                <a:lnTo>
                  <a:pt x="189167" y="207005"/>
                </a:lnTo>
                <a:lnTo>
                  <a:pt x="203592" y="199274"/>
                </a:lnTo>
                <a:lnTo>
                  <a:pt x="210105" y="194926"/>
                </a:lnTo>
                <a:lnTo>
                  <a:pt x="216352" y="190123"/>
                </a:lnTo>
                <a:lnTo>
                  <a:pt x="222422" y="185015"/>
                </a:lnTo>
                <a:lnTo>
                  <a:pt x="227421" y="179705"/>
                </a:lnTo>
                <a:lnTo>
                  <a:pt x="231706" y="174260"/>
                </a:lnTo>
                <a:lnTo>
                  <a:pt x="235516" y="168725"/>
                </a:lnTo>
                <a:lnTo>
                  <a:pt x="239008" y="162178"/>
                </a:lnTo>
                <a:lnTo>
                  <a:pt x="242288" y="154956"/>
                </a:lnTo>
                <a:lnTo>
                  <a:pt x="245428" y="147283"/>
                </a:lnTo>
                <a:lnTo>
                  <a:pt x="247521" y="140263"/>
                </a:lnTo>
                <a:lnTo>
                  <a:pt x="248916" y="133678"/>
                </a:lnTo>
                <a:lnTo>
                  <a:pt x="249847" y="127383"/>
                </a:lnTo>
                <a:lnTo>
                  <a:pt x="249514" y="121281"/>
                </a:lnTo>
                <a:lnTo>
                  <a:pt x="248340" y="115308"/>
                </a:lnTo>
                <a:lnTo>
                  <a:pt x="246605" y="109422"/>
                </a:lnTo>
                <a:lnTo>
                  <a:pt x="243543" y="101687"/>
                </a:lnTo>
                <a:lnTo>
                  <a:pt x="239597" y="92721"/>
                </a:lnTo>
                <a:lnTo>
                  <a:pt x="235061" y="82933"/>
                </a:lnTo>
                <a:lnTo>
                  <a:pt x="230132" y="74503"/>
                </a:lnTo>
                <a:lnTo>
                  <a:pt x="224941" y="66978"/>
                </a:lnTo>
                <a:lnTo>
                  <a:pt x="219576" y="60056"/>
                </a:lnTo>
                <a:lnTo>
                  <a:pt x="211236" y="53537"/>
                </a:lnTo>
                <a:lnTo>
                  <a:pt x="200914" y="47286"/>
                </a:lnTo>
                <a:lnTo>
                  <a:pt x="189270" y="41213"/>
                </a:lnTo>
                <a:lnTo>
                  <a:pt x="179602" y="37165"/>
                </a:lnTo>
                <a:lnTo>
                  <a:pt x="171252" y="34466"/>
                </a:lnTo>
                <a:lnTo>
                  <a:pt x="163780" y="32667"/>
                </a:lnTo>
                <a:lnTo>
                  <a:pt x="156894" y="30515"/>
                </a:lnTo>
                <a:lnTo>
                  <a:pt x="150398" y="28127"/>
                </a:lnTo>
                <a:lnTo>
                  <a:pt x="144163" y="25584"/>
                </a:lnTo>
                <a:lnTo>
                  <a:pt x="136196" y="23888"/>
                </a:lnTo>
                <a:lnTo>
                  <a:pt x="127075" y="22757"/>
                </a:lnTo>
                <a:lnTo>
                  <a:pt x="117184" y="22003"/>
                </a:lnTo>
                <a:lnTo>
                  <a:pt x="108685" y="21500"/>
                </a:lnTo>
                <a:lnTo>
                  <a:pt x="94162" y="20942"/>
                </a:lnTo>
                <a:lnTo>
                  <a:pt x="87622" y="21746"/>
                </a:lnTo>
                <a:lnTo>
                  <a:pt x="81357" y="23234"/>
                </a:lnTo>
                <a:lnTo>
                  <a:pt x="75275" y="25179"/>
                </a:lnTo>
                <a:lnTo>
                  <a:pt x="69316" y="26475"/>
                </a:lnTo>
                <a:lnTo>
                  <a:pt x="63438" y="27339"/>
                </a:lnTo>
                <a:lnTo>
                  <a:pt x="57614" y="27916"/>
                </a:lnTo>
                <a:lnTo>
                  <a:pt x="52779" y="29252"/>
                </a:lnTo>
                <a:lnTo>
                  <a:pt x="48604" y="31096"/>
                </a:lnTo>
                <a:lnTo>
                  <a:pt x="37395" y="376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9"/>
          <p:cNvSpPr/>
          <p:nvPr/>
        </p:nvSpPr>
        <p:spPr>
          <a:xfrm>
            <a:off x="2994666" y="1937385"/>
            <a:ext cx="480055" cy="375277"/>
          </a:xfrm>
          <a:custGeom>
            <a:avLst/>
            <a:gdLst/>
            <a:ahLst/>
            <a:cxnLst/>
            <a:rect l="0" t="0" r="0" b="0"/>
            <a:pathLst>
              <a:path w="480055" h="375277">
                <a:moveTo>
                  <a:pt x="17138" y="0"/>
                </a:moveTo>
                <a:lnTo>
                  <a:pt x="21689" y="4550"/>
                </a:lnTo>
                <a:lnTo>
                  <a:pt x="23030" y="6844"/>
                </a:lnTo>
                <a:lnTo>
                  <a:pt x="24519" y="11931"/>
                </a:lnTo>
                <a:lnTo>
                  <a:pt x="23964" y="19384"/>
                </a:lnTo>
                <a:lnTo>
                  <a:pt x="22641" y="30067"/>
                </a:lnTo>
                <a:lnTo>
                  <a:pt x="20807" y="42905"/>
                </a:lnTo>
                <a:lnTo>
                  <a:pt x="9124" y="147438"/>
                </a:lnTo>
                <a:lnTo>
                  <a:pt x="4051" y="201735"/>
                </a:lnTo>
                <a:lnTo>
                  <a:pt x="2699" y="220215"/>
                </a:lnTo>
                <a:lnTo>
                  <a:pt x="1797" y="236345"/>
                </a:lnTo>
                <a:lnTo>
                  <a:pt x="795" y="264427"/>
                </a:lnTo>
                <a:lnTo>
                  <a:pt x="40" y="320042"/>
                </a:lnTo>
                <a:lnTo>
                  <a:pt x="25" y="320041"/>
                </a:lnTo>
                <a:lnTo>
                  <a:pt x="0" y="299543"/>
                </a:lnTo>
                <a:lnTo>
                  <a:pt x="950" y="292088"/>
                </a:lnTo>
                <a:lnTo>
                  <a:pt x="2536" y="285213"/>
                </a:lnTo>
                <a:lnTo>
                  <a:pt x="4546" y="278724"/>
                </a:lnTo>
                <a:lnTo>
                  <a:pt x="6838" y="269636"/>
                </a:lnTo>
                <a:lnTo>
                  <a:pt x="11926" y="246838"/>
                </a:lnTo>
                <a:lnTo>
                  <a:pt x="14616" y="236948"/>
                </a:lnTo>
                <a:lnTo>
                  <a:pt x="17362" y="228451"/>
                </a:lnTo>
                <a:lnTo>
                  <a:pt x="20145" y="220880"/>
                </a:lnTo>
                <a:lnTo>
                  <a:pt x="53937" y="121022"/>
                </a:lnTo>
                <a:lnTo>
                  <a:pt x="57863" y="111161"/>
                </a:lnTo>
                <a:lnTo>
                  <a:pt x="62386" y="100777"/>
                </a:lnTo>
                <a:lnTo>
                  <a:pt x="75313" y="73040"/>
                </a:lnTo>
                <a:lnTo>
                  <a:pt x="78781" y="65838"/>
                </a:lnTo>
                <a:lnTo>
                  <a:pt x="82999" y="59132"/>
                </a:lnTo>
                <a:lnTo>
                  <a:pt x="87715" y="52756"/>
                </a:lnTo>
                <a:lnTo>
                  <a:pt x="92764" y="46601"/>
                </a:lnTo>
                <a:lnTo>
                  <a:pt x="98988" y="40592"/>
                </a:lnTo>
                <a:lnTo>
                  <a:pt x="105995" y="34681"/>
                </a:lnTo>
                <a:lnTo>
                  <a:pt x="120448" y="23986"/>
                </a:lnTo>
                <a:lnTo>
                  <a:pt x="133221" y="16058"/>
                </a:lnTo>
                <a:lnTo>
                  <a:pt x="145248" y="11899"/>
                </a:lnTo>
                <a:lnTo>
                  <a:pt x="157896" y="10051"/>
                </a:lnTo>
                <a:lnTo>
                  <a:pt x="165269" y="9558"/>
                </a:lnTo>
                <a:lnTo>
                  <a:pt x="180129" y="9010"/>
                </a:lnTo>
                <a:lnTo>
                  <a:pt x="193084" y="8767"/>
                </a:lnTo>
                <a:lnTo>
                  <a:pt x="205192" y="11199"/>
                </a:lnTo>
                <a:lnTo>
                  <a:pt x="215970" y="15454"/>
                </a:lnTo>
                <a:lnTo>
                  <a:pt x="228346" y="23205"/>
                </a:lnTo>
                <a:lnTo>
                  <a:pt x="242702" y="31535"/>
                </a:lnTo>
                <a:lnTo>
                  <a:pt x="250104" y="37193"/>
                </a:lnTo>
                <a:lnTo>
                  <a:pt x="256568" y="45422"/>
                </a:lnTo>
                <a:lnTo>
                  <a:pt x="259626" y="50284"/>
                </a:lnTo>
                <a:lnTo>
                  <a:pt x="263023" y="60766"/>
                </a:lnTo>
                <a:lnTo>
                  <a:pt x="263929" y="66228"/>
                </a:lnTo>
                <a:lnTo>
                  <a:pt x="264533" y="72727"/>
                </a:lnTo>
                <a:lnTo>
                  <a:pt x="264936" y="79917"/>
                </a:lnTo>
                <a:lnTo>
                  <a:pt x="265383" y="94573"/>
                </a:lnTo>
                <a:lnTo>
                  <a:pt x="265582" y="107437"/>
                </a:lnTo>
                <a:lnTo>
                  <a:pt x="264683" y="114487"/>
                </a:lnTo>
                <a:lnTo>
                  <a:pt x="263130" y="122045"/>
                </a:lnTo>
                <a:lnTo>
                  <a:pt x="261143" y="129940"/>
                </a:lnTo>
                <a:lnTo>
                  <a:pt x="258866" y="138062"/>
                </a:lnTo>
                <a:lnTo>
                  <a:pt x="253795" y="154706"/>
                </a:lnTo>
                <a:lnTo>
                  <a:pt x="245586" y="180141"/>
                </a:lnTo>
                <a:lnTo>
                  <a:pt x="218917" y="255834"/>
                </a:lnTo>
                <a:lnTo>
                  <a:pt x="211665" y="280093"/>
                </a:lnTo>
                <a:lnTo>
                  <a:pt x="206831" y="300076"/>
                </a:lnTo>
                <a:lnTo>
                  <a:pt x="203607" y="317208"/>
                </a:lnTo>
                <a:lnTo>
                  <a:pt x="202411" y="329582"/>
                </a:lnTo>
                <a:lnTo>
                  <a:pt x="202566" y="338784"/>
                </a:lnTo>
                <a:lnTo>
                  <a:pt x="203622" y="345871"/>
                </a:lnTo>
                <a:lnTo>
                  <a:pt x="207335" y="356285"/>
                </a:lnTo>
                <a:lnTo>
                  <a:pt x="214780" y="367503"/>
                </a:lnTo>
                <a:lnTo>
                  <a:pt x="217480" y="370732"/>
                </a:lnTo>
                <a:lnTo>
                  <a:pt x="221184" y="372885"/>
                </a:lnTo>
                <a:lnTo>
                  <a:pt x="230381" y="375276"/>
                </a:lnTo>
                <a:lnTo>
                  <a:pt x="235500" y="374961"/>
                </a:lnTo>
                <a:lnTo>
                  <a:pt x="251806" y="370920"/>
                </a:lnTo>
                <a:lnTo>
                  <a:pt x="263040" y="369641"/>
                </a:lnTo>
                <a:lnTo>
                  <a:pt x="274383" y="366532"/>
                </a:lnTo>
                <a:lnTo>
                  <a:pt x="288632" y="360070"/>
                </a:lnTo>
                <a:lnTo>
                  <a:pt x="299099" y="354347"/>
                </a:lnTo>
                <a:lnTo>
                  <a:pt x="310840" y="347673"/>
                </a:lnTo>
                <a:lnTo>
                  <a:pt x="321524" y="341320"/>
                </a:lnTo>
                <a:lnTo>
                  <a:pt x="341016" y="329180"/>
                </a:lnTo>
                <a:lnTo>
                  <a:pt x="349262" y="323276"/>
                </a:lnTo>
                <a:lnTo>
                  <a:pt x="363504" y="311635"/>
                </a:lnTo>
                <a:lnTo>
                  <a:pt x="395884" y="285270"/>
                </a:lnTo>
                <a:lnTo>
                  <a:pt x="407748" y="274000"/>
                </a:lnTo>
                <a:lnTo>
                  <a:pt x="419467" y="261724"/>
                </a:lnTo>
                <a:lnTo>
                  <a:pt x="446545" y="231853"/>
                </a:lnTo>
                <a:lnTo>
                  <a:pt x="456588" y="222108"/>
                </a:lnTo>
                <a:lnTo>
                  <a:pt x="470797" y="213312"/>
                </a:lnTo>
                <a:lnTo>
                  <a:pt x="480054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0"/>
          <p:cNvSpPr/>
          <p:nvPr/>
        </p:nvSpPr>
        <p:spPr>
          <a:xfrm>
            <a:off x="330190" y="2649498"/>
            <a:ext cx="307033" cy="448974"/>
          </a:xfrm>
          <a:custGeom>
            <a:avLst/>
            <a:gdLst/>
            <a:ahLst/>
            <a:cxnLst/>
            <a:rect l="0" t="0" r="0" b="0"/>
            <a:pathLst>
              <a:path w="307033" h="448974">
                <a:moveTo>
                  <a:pt x="238452" y="222289"/>
                </a:moveTo>
                <a:lnTo>
                  <a:pt x="229350" y="213188"/>
                </a:lnTo>
                <a:lnTo>
                  <a:pt x="226669" y="209554"/>
                </a:lnTo>
                <a:lnTo>
                  <a:pt x="223690" y="202976"/>
                </a:lnTo>
                <a:lnTo>
                  <a:pt x="220991" y="199889"/>
                </a:lnTo>
                <a:lnTo>
                  <a:pt x="212911" y="193919"/>
                </a:lnTo>
                <a:lnTo>
                  <a:pt x="205511" y="188090"/>
                </a:lnTo>
                <a:lnTo>
                  <a:pt x="202203" y="185202"/>
                </a:lnTo>
                <a:lnTo>
                  <a:pt x="198094" y="183277"/>
                </a:lnTo>
                <a:lnTo>
                  <a:pt x="193449" y="181993"/>
                </a:lnTo>
                <a:lnTo>
                  <a:pt x="184161" y="180568"/>
                </a:lnTo>
                <a:lnTo>
                  <a:pt x="176857" y="179934"/>
                </a:lnTo>
                <a:lnTo>
                  <a:pt x="167897" y="179652"/>
                </a:lnTo>
                <a:lnTo>
                  <a:pt x="146622" y="179471"/>
                </a:lnTo>
                <a:lnTo>
                  <a:pt x="141037" y="180409"/>
                </a:lnTo>
                <a:lnTo>
                  <a:pt x="135408" y="181986"/>
                </a:lnTo>
                <a:lnTo>
                  <a:pt x="129751" y="183991"/>
                </a:lnTo>
                <a:lnTo>
                  <a:pt x="124075" y="186279"/>
                </a:lnTo>
                <a:lnTo>
                  <a:pt x="118386" y="188758"/>
                </a:lnTo>
                <a:lnTo>
                  <a:pt x="112688" y="191362"/>
                </a:lnTo>
                <a:lnTo>
                  <a:pt x="106984" y="195004"/>
                </a:lnTo>
                <a:lnTo>
                  <a:pt x="101277" y="199336"/>
                </a:lnTo>
                <a:lnTo>
                  <a:pt x="95567" y="204130"/>
                </a:lnTo>
                <a:lnTo>
                  <a:pt x="86682" y="214536"/>
                </a:lnTo>
                <a:lnTo>
                  <a:pt x="82980" y="219978"/>
                </a:lnTo>
                <a:lnTo>
                  <a:pt x="76701" y="228368"/>
                </a:lnTo>
                <a:lnTo>
                  <a:pt x="59565" y="250391"/>
                </a:lnTo>
                <a:lnTo>
                  <a:pt x="52519" y="261026"/>
                </a:lnTo>
                <a:lnTo>
                  <a:pt x="46869" y="270974"/>
                </a:lnTo>
                <a:lnTo>
                  <a:pt x="21856" y="321123"/>
                </a:lnTo>
                <a:lnTo>
                  <a:pt x="16902" y="332946"/>
                </a:lnTo>
                <a:lnTo>
                  <a:pt x="13600" y="342733"/>
                </a:lnTo>
                <a:lnTo>
                  <a:pt x="11398" y="351163"/>
                </a:lnTo>
                <a:lnTo>
                  <a:pt x="8978" y="359640"/>
                </a:lnTo>
                <a:lnTo>
                  <a:pt x="3748" y="376679"/>
                </a:lnTo>
                <a:lnTo>
                  <a:pt x="1973" y="384271"/>
                </a:lnTo>
                <a:lnTo>
                  <a:pt x="0" y="397786"/>
                </a:lnTo>
                <a:lnTo>
                  <a:pt x="427" y="403105"/>
                </a:lnTo>
                <a:lnTo>
                  <a:pt x="1663" y="407603"/>
                </a:lnTo>
                <a:lnTo>
                  <a:pt x="4625" y="415141"/>
                </a:lnTo>
                <a:lnTo>
                  <a:pt x="5941" y="421666"/>
                </a:lnTo>
                <a:lnTo>
                  <a:pt x="9066" y="427741"/>
                </a:lnTo>
                <a:lnTo>
                  <a:pt x="16181" y="436516"/>
                </a:lnTo>
                <a:lnTo>
                  <a:pt x="18834" y="439402"/>
                </a:lnTo>
                <a:lnTo>
                  <a:pt x="23460" y="442278"/>
                </a:lnTo>
                <a:lnTo>
                  <a:pt x="29401" y="445149"/>
                </a:lnTo>
                <a:lnTo>
                  <a:pt x="36220" y="448015"/>
                </a:lnTo>
                <a:lnTo>
                  <a:pt x="41718" y="448973"/>
                </a:lnTo>
                <a:lnTo>
                  <a:pt x="46336" y="448659"/>
                </a:lnTo>
                <a:lnTo>
                  <a:pt x="54007" y="446723"/>
                </a:lnTo>
                <a:lnTo>
                  <a:pt x="60591" y="445862"/>
                </a:lnTo>
                <a:lnTo>
                  <a:pt x="69233" y="442940"/>
                </a:lnTo>
                <a:lnTo>
                  <a:pt x="78471" y="438466"/>
                </a:lnTo>
                <a:lnTo>
                  <a:pt x="85752" y="433303"/>
                </a:lnTo>
                <a:lnTo>
                  <a:pt x="94703" y="425293"/>
                </a:lnTo>
                <a:lnTo>
                  <a:pt x="104078" y="415383"/>
                </a:lnTo>
                <a:lnTo>
                  <a:pt x="111420" y="404629"/>
                </a:lnTo>
                <a:lnTo>
                  <a:pt x="120398" y="393499"/>
                </a:lnTo>
                <a:lnTo>
                  <a:pt x="129786" y="382202"/>
                </a:lnTo>
                <a:lnTo>
                  <a:pt x="137134" y="370831"/>
                </a:lnTo>
                <a:lnTo>
                  <a:pt x="141379" y="362275"/>
                </a:lnTo>
                <a:lnTo>
                  <a:pt x="146114" y="351808"/>
                </a:lnTo>
                <a:lnTo>
                  <a:pt x="151176" y="340067"/>
                </a:lnTo>
                <a:lnTo>
                  <a:pt x="155503" y="329383"/>
                </a:lnTo>
                <a:lnTo>
                  <a:pt x="162851" y="309891"/>
                </a:lnTo>
                <a:lnTo>
                  <a:pt x="172342" y="282853"/>
                </a:lnTo>
                <a:lnTo>
                  <a:pt x="181187" y="256744"/>
                </a:lnTo>
                <a:lnTo>
                  <a:pt x="184083" y="245259"/>
                </a:lnTo>
                <a:lnTo>
                  <a:pt x="186966" y="231887"/>
                </a:lnTo>
                <a:lnTo>
                  <a:pt x="189841" y="217258"/>
                </a:lnTo>
                <a:lnTo>
                  <a:pt x="191757" y="204647"/>
                </a:lnTo>
                <a:lnTo>
                  <a:pt x="193034" y="193383"/>
                </a:lnTo>
                <a:lnTo>
                  <a:pt x="193886" y="183016"/>
                </a:lnTo>
                <a:lnTo>
                  <a:pt x="194454" y="170389"/>
                </a:lnTo>
                <a:lnTo>
                  <a:pt x="195085" y="141120"/>
                </a:lnTo>
                <a:lnTo>
                  <a:pt x="193348" y="122456"/>
                </a:lnTo>
                <a:lnTo>
                  <a:pt x="190285" y="101442"/>
                </a:lnTo>
                <a:lnTo>
                  <a:pt x="186338" y="78859"/>
                </a:lnTo>
                <a:lnTo>
                  <a:pt x="183707" y="60947"/>
                </a:lnTo>
                <a:lnTo>
                  <a:pt x="181953" y="46147"/>
                </a:lnTo>
                <a:lnTo>
                  <a:pt x="180783" y="33424"/>
                </a:lnTo>
                <a:lnTo>
                  <a:pt x="180004" y="23036"/>
                </a:lnTo>
                <a:lnTo>
                  <a:pt x="179484" y="14207"/>
                </a:lnTo>
                <a:lnTo>
                  <a:pt x="178752" y="298"/>
                </a:lnTo>
                <a:lnTo>
                  <a:pt x="178650" y="0"/>
                </a:lnTo>
                <a:lnTo>
                  <a:pt x="175996" y="12369"/>
                </a:lnTo>
                <a:lnTo>
                  <a:pt x="173955" y="22335"/>
                </a:lnTo>
                <a:lnTo>
                  <a:pt x="171641" y="37551"/>
                </a:lnTo>
                <a:lnTo>
                  <a:pt x="166531" y="77318"/>
                </a:lnTo>
                <a:lnTo>
                  <a:pt x="164787" y="94209"/>
                </a:lnTo>
                <a:lnTo>
                  <a:pt x="163624" y="108328"/>
                </a:lnTo>
                <a:lnTo>
                  <a:pt x="162849" y="120597"/>
                </a:lnTo>
                <a:lnTo>
                  <a:pt x="161380" y="132587"/>
                </a:lnTo>
                <a:lnTo>
                  <a:pt x="159448" y="144390"/>
                </a:lnTo>
                <a:lnTo>
                  <a:pt x="157208" y="156069"/>
                </a:lnTo>
                <a:lnTo>
                  <a:pt x="155714" y="170522"/>
                </a:lnTo>
                <a:lnTo>
                  <a:pt x="154718" y="186825"/>
                </a:lnTo>
                <a:lnTo>
                  <a:pt x="153612" y="222720"/>
                </a:lnTo>
                <a:lnTo>
                  <a:pt x="153120" y="260898"/>
                </a:lnTo>
                <a:lnTo>
                  <a:pt x="153942" y="275651"/>
                </a:lnTo>
                <a:lnTo>
                  <a:pt x="155442" y="287391"/>
                </a:lnTo>
                <a:lnTo>
                  <a:pt x="157394" y="297123"/>
                </a:lnTo>
                <a:lnTo>
                  <a:pt x="159648" y="306468"/>
                </a:lnTo>
                <a:lnTo>
                  <a:pt x="162104" y="315556"/>
                </a:lnTo>
                <a:lnTo>
                  <a:pt x="164693" y="324472"/>
                </a:lnTo>
                <a:lnTo>
                  <a:pt x="170110" y="336919"/>
                </a:lnTo>
                <a:lnTo>
                  <a:pt x="177598" y="348483"/>
                </a:lnTo>
                <a:lnTo>
                  <a:pt x="190451" y="366323"/>
                </a:lnTo>
                <a:lnTo>
                  <a:pt x="197879" y="374509"/>
                </a:lnTo>
                <a:lnTo>
                  <a:pt x="205688" y="381872"/>
                </a:lnTo>
                <a:lnTo>
                  <a:pt x="213752" y="388685"/>
                </a:lnTo>
                <a:lnTo>
                  <a:pt x="221033" y="393227"/>
                </a:lnTo>
                <a:lnTo>
                  <a:pt x="227792" y="396255"/>
                </a:lnTo>
                <a:lnTo>
                  <a:pt x="234203" y="398274"/>
                </a:lnTo>
                <a:lnTo>
                  <a:pt x="242286" y="399620"/>
                </a:lnTo>
                <a:lnTo>
                  <a:pt x="251486" y="400517"/>
                </a:lnTo>
                <a:lnTo>
                  <a:pt x="269010" y="401514"/>
                </a:lnTo>
                <a:lnTo>
                  <a:pt x="279973" y="401957"/>
                </a:lnTo>
                <a:lnTo>
                  <a:pt x="284230" y="401123"/>
                </a:lnTo>
                <a:lnTo>
                  <a:pt x="294773" y="396350"/>
                </a:lnTo>
                <a:lnTo>
                  <a:pt x="297906" y="395480"/>
                </a:lnTo>
                <a:lnTo>
                  <a:pt x="307032" y="3937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1"/>
          <p:cNvSpPr/>
          <p:nvPr/>
        </p:nvSpPr>
        <p:spPr>
          <a:xfrm>
            <a:off x="722947" y="2788128"/>
            <a:ext cx="274321" cy="315692"/>
          </a:xfrm>
          <a:custGeom>
            <a:avLst/>
            <a:gdLst/>
            <a:ahLst/>
            <a:cxnLst/>
            <a:rect l="0" t="0" r="0" b="0"/>
            <a:pathLst>
              <a:path w="274321" h="315692">
                <a:moveTo>
                  <a:pt x="0" y="32224"/>
                </a:moveTo>
                <a:lnTo>
                  <a:pt x="19312" y="51537"/>
                </a:lnTo>
                <a:lnTo>
                  <a:pt x="21448" y="56529"/>
                </a:lnTo>
                <a:lnTo>
                  <a:pt x="22871" y="62715"/>
                </a:lnTo>
                <a:lnTo>
                  <a:pt x="23820" y="69696"/>
                </a:lnTo>
                <a:lnTo>
                  <a:pt x="25405" y="77208"/>
                </a:lnTo>
                <a:lnTo>
                  <a:pt x="27414" y="85073"/>
                </a:lnTo>
                <a:lnTo>
                  <a:pt x="29706" y="93174"/>
                </a:lnTo>
                <a:lnTo>
                  <a:pt x="31234" y="101433"/>
                </a:lnTo>
                <a:lnTo>
                  <a:pt x="32253" y="109796"/>
                </a:lnTo>
                <a:lnTo>
                  <a:pt x="32932" y="118228"/>
                </a:lnTo>
                <a:lnTo>
                  <a:pt x="36242" y="137185"/>
                </a:lnTo>
                <a:lnTo>
                  <a:pt x="47540" y="193808"/>
                </a:lnTo>
                <a:lnTo>
                  <a:pt x="52648" y="216147"/>
                </a:lnTo>
                <a:lnTo>
                  <a:pt x="57006" y="232944"/>
                </a:lnTo>
                <a:lnTo>
                  <a:pt x="60864" y="246048"/>
                </a:lnTo>
                <a:lnTo>
                  <a:pt x="65341" y="259546"/>
                </a:lnTo>
                <a:lnTo>
                  <a:pt x="75395" y="287243"/>
                </a:lnTo>
                <a:lnTo>
                  <a:pt x="78839" y="297487"/>
                </a:lnTo>
                <a:lnTo>
                  <a:pt x="81134" y="305268"/>
                </a:lnTo>
                <a:lnTo>
                  <a:pt x="83684" y="314550"/>
                </a:lnTo>
                <a:lnTo>
                  <a:pt x="84365" y="315691"/>
                </a:lnTo>
                <a:lnTo>
                  <a:pt x="84818" y="315499"/>
                </a:lnTo>
                <a:lnTo>
                  <a:pt x="82782" y="307667"/>
                </a:lnTo>
                <a:lnTo>
                  <a:pt x="80905" y="301578"/>
                </a:lnTo>
                <a:lnTo>
                  <a:pt x="79654" y="292756"/>
                </a:lnTo>
                <a:lnTo>
                  <a:pt x="78820" y="282112"/>
                </a:lnTo>
                <a:lnTo>
                  <a:pt x="78264" y="270253"/>
                </a:lnTo>
                <a:lnTo>
                  <a:pt x="76941" y="258538"/>
                </a:lnTo>
                <a:lnTo>
                  <a:pt x="75107" y="246917"/>
                </a:lnTo>
                <a:lnTo>
                  <a:pt x="72931" y="235360"/>
                </a:lnTo>
                <a:lnTo>
                  <a:pt x="67974" y="204739"/>
                </a:lnTo>
                <a:lnTo>
                  <a:pt x="65318" y="187239"/>
                </a:lnTo>
                <a:lnTo>
                  <a:pt x="63548" y="171763"/>
                </a:lnTo>
                <a:lnTo>
                  <a:pt x="62368" y="157635"/>
                </a:lnTo>
                <a:lnTo>
                  <a:pt x="61581" y="144406"/>
                </a:lnTo>
                <a:lnTo>
                  <a:pt x="60707" y="122088"/>
                </a:lnTo>
                <a:lnTo>
                  <a:pt x="60474" y="112136"/>
                </a:lnTo>
                <a:lnTo>
                  <a:pt x="61271" y="102644"/>
                </a:lnTo>
                <a:lnTo>
                  <a:pt x="62755" y="93458"/>
                </a:lnTo>
                <a:lnTo>
                  <a:pt x="64696" y="84477"/>
                </a:lnTo>
                <a:lnTo>
                  <a:pt x="67896" y="76584"/>
                </a:lnTo>
                <a:lnTo>
                  <a:pt x="71934" y="69417"/>
                </a:lnTo>
                <a:lnTo>
                  <a:pt x="76531" y="62735"/>
                </a:lnTo>
                <a:lnTo>
                  <a:pt x="96653" y="35126"/>
                </a:lnTo>
                <a:lnTo>
                  <a:pt x="104440" y="27491"/>
                </a:lnTo>
                <a:lnTo>
                  <a:pt x="112489" y="21449"/>
                </a:lnTo>
                <a:lnTo>
                  <a:pt x="120713" y="16468"/>
                </a:lnTo>
                <a:lnTo>
                  <a:pt x="129053" y="12195"/>
                </a:lnTo>
                <a:lnTo>
                  <a:pt x="137470" y="8394"/>
                </a:lnTo>
                <a:lnTo>
                  <a:pt x="145939" y="4907"/>
                </a:lnTo>
                <a:lnTo>
                  <a:pt x="154443" y="2583"/>
                </a:lnTo>
                <a:lnTo>
                  <a:pt x="162969" y="1033"/>
                </a:lnTo>
                <a:lnTo>
                  <a:pt x="171511" y="0"/>
                </a:lnTo>
                <a:lnTo>
                  <a:pt x="180063" y="264"/>
                </a:lnTo>
                <a:lnTo>
                  <a:pt x="188622" y="1392"/>
                </a:lnTo>
                <a:lnTo>
                  <a:pt x="197186" y="3097"/>
                </a:lnTo>
                <a:lnTo>
                  <a:pt x="205752" y="5186"/>
                </a:lnTo>
                <a:lnTo>
                  <a:pt x="214320" y="7531"/>
                </a:lnTo>
                <a:lnTo>
                  <a:pt x="231461" y="12677"/>
                </a:lnTo>
                <a:lnTo>
                  <a:pt x="248604" y="18139"/>
                </a:lnTo>
                <a:lnTo>
                  <a:pt x="255271" y="21882"/>
                </a:lnTo>
                <a:lnTo>
                  <a:pt x="260668" y="26281"/>
                </a:lnTo>
                <a:lnTo>
                  <a:pt x="274320" y="407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2"/>
          <p:cNvSpPr/>
          <p:nvPr/>
        </p:nvSpPr>
        <p:spPr>
          <a:xfrm>
            <a:off x="966029" y="2812342"/>
            <a:ext cx="314131" cy="307491"/>
          </a:xfrm>
          <a:custGeom>
            <a:avLst/>
            <a:gdLst/>
            <a:ahLst/>
            <a:cxnLst/>
            <a:rect l="0" t="0" r="0" b="0"/>
            <a:pathLst>
              <a:path w="314131" h="307491">
                <a:moveTo>
                  <a:pt x="262695" y="25155"/>
                </a:moveTo>
                <a:lnTo>
                  <a:pt x="253594" y="16054"/>
                </a:lnTo>
                <a:lnTo>
                  <a:pt x="244045" y="9045"/>
                </a:lnTo>
                <a:lnTo>
                  <a:pt x="234404" y="3708"/>
                </a:lnTo>
                <a:lnTo>
                  <a:pt x="226944" y="1335"/>
                </a:lnTo>
                <a:lnTo>
                  <a:pt x="217913" y="281"/>
                </a:lnTo>
                <a:lnTo>
                  <a:pt x="212838" y="0"/>
                </a:lnTo>
                <a:lnTo>
                  <a:pt x="206597" y="765"/>
                </a:lnTo>
                <a:lnTo>
                  <a:pt x="199579" y="2227"/>
                </a:lnTo>
                <a:lnTo>
                  <a:pt x="192043" y="4155"/>
                </a:lnTo>
                <a:lnTo>
                  <a:pt x="185114" y="7345"/>
                </a:lnTo>
                <a:lnTo>
                  <a:pt x="178589" y="11377"/>
                </a:lnTo>
                <a:lnTo>
                  <a:pt x="172335" y="15969"/>
                </a:lnTo>
                <a:lnTo>
                  <a:pt x="157765" y="26153"/>
                </a:lnTo>
                <a:lnTo>
                  <a:pt x="125129" y="48212"/>
                </a:lnTo>
                <a:lnTo>
                  <a:pt x="117644" y="54814"/>
                </a:lnTo>
                <a:lnTo>
                  <a:pt x="110750" y="62073"/>
                </a:lnTo>
                <a:lnTo>
                  <a:pt x="104248" y="69769"/>
                </a:lnTo>
                <a:lnTo>
                  <a:pt x="97056" y="77758"/>
                </a:lnTo>
                <a:lnTo>
                  <a:pt x="81446" y="94254"/>
                </a:lnTo>
                <a:lnTo>
                  <a:pt x="74235" y="103606"/>
                </a:lnTo>
                <a:lnTo>
                  <a:pt x="67522" y="113651"/>
                </a:lnTo>
                <a:lnTo>
                  <a:pt x="61143" y="124157"/>
                </a:lnTo>
                <a:lnTo>
                  <a:pt x="54032" y="134972"/>
                </a:lnTo>
                <a:lnTo>
                  <a:pt x="38511" y="157147"/>
                </a:lnTo>
                <a:lnTo>
                  <a:pt x="32277" y="167442"/>
                </a:lnTo>
                <a:lnTo>
                  <a:pt x="27168" y="177163"/>
                </a:lnTo>
                <a:lnTo>
                  <a:pt x="22810" y="186501"/>
                </a:lnTo>
                <a:lnTo>
                  <a:pt x="17999" y="198442"/>
                </a:lnTo>
                <a:lnTo>
                  <a:pt x="7574" y="226949"/>
                </a:lnTo>
                <a:lnTo>
                  <a:pt x="4032" y="238742"/>
                </a:lnTo>
                <a:lnTo>
                  <a:pt x="1671" y="248509"/>
                </a:lnTo>
                <a:lnTo>
                  <a:pt x="96" y="256925"/>
                </a:lnTo>
                <a:lnTo>
                  <a:pt x="0" y="264441"/>
                </a:lnTo>
                <a:lnTo>
                  <a:pt x="887" y="271356"/>
                </a:lnTo>
                <a:lnTo>
                  <a:pt x="2432" y="277872"/>
                </a:lnTo>
                <a:lnTo>
                  <a:pt x="4414" y="283168"/>
                </a:lnTo>
                <a:lnTo>
                  <a:pt x="9156" y="291592"/>
                </a:lnTo>
                <a:lnTo>
                  <a:pt x="16979" y="298512"/>
                </a:lnTo>
                <a:lnTo>
                  <a:pt x="25853" y="303809"/>
                </a:lnTo>
                <a:lnTo>
                  <a:pt x="32972" y="306164"/>
                </a:lnTo>
                <a:lnTo>
                  <a:pt x="41851" y="307210"/>
                </a:lnTo>
                <a:lnTo>
                  <a:pt x="46886" y="307490"/>
                </a:lnTo>
                <a:lnTo>
                  <a:pt x="52147" y="306723"/>
                </a:lnTo>
                <a:lnTo>
                  <a:pt x="57560" y="305260"/>
                </a:lnTo>
                <a:lnTo>
                  <a:pt x="84486" y="296067"/>
                </a:lnTo>
                <a:lnTo>
                  <a:pt x="92454" y="292441"/>
                </a:lnTo>
                <a:lnTo>
                  <a:pt x="100624" y="288118"/>
                </a:lnTo>
                <a:lnTo>
                  <a:pt x="143369" y="262942"/>
                </a:lnTo>
                <a:lnTo>
                  <a:pt x="153617" y="256069"/>
                </a:lnTo>
                <a:lnTo>
                  <a:pt x="162354" y="249583"/>
                </a:lnTo>
                <a:lnTo>
                  <a:pt x="170084" y="243354"/>
                </a:lnTo>
                <a:lnTo>
                  <a:pt x="178094" y="236343"/>
                </a:lnTo>
                <a:lnTo>
                  <a:pt x="186292" y="228812"/>
                </a:lnTo>
                <a:lnTo>
                  <a:pt x="194615" y="220934"/>
                </a:lnTo>
                <a:lnTo>
                  <a:pt x="203021" y="210919"/>
                </a:lnTo>
                <a:lnTo>
                  <a:pt x="211482" y="199480"/>
                </a:lnTo>
                <a:lnTo>
                  <a:pt x="219981" y="187092"/>
                </a:lnTo>
                <a:lnTo>
                  <a:pt x="226599" y="175976"/>
                </a:lnTo>
                <a:lnTo>
                  <a:pt x="231964" y="165707"/>
                </a:lnTo>
                <a:lnTo>
                  <a:pt x="236493" y="156004"/>
                </a:lnTo>
                <a:lnTo>
                  <a:pt x="240464" y="145725"/>
                </a:lnTo>
                <a:lnTo>
                  <a:pt x="244065" y="135063"/>
                </a:lnTo>
                <a:lnTo>
                  <a:pt x="247417" y="124144"/>
                </a:lnTo>
                <a:lnTo>
                  <a:pt x="249653" y="114960"/>
                </a:lnTo>
                <a:lnTo>
                  <a:pt x="251143" y="106933"/>
                </a:lnTo>
                <a:lnTo>
                  <a:pt x="252136" y="99676"/>
                </a:lnTo>
                <a:lnTo>
                  <a:pt x="252798" y="92933"/>
                </a:lnTo>
                <a:lnTo>
                  <a:pt x="253240" y="86533"/>
                </a:lnTo>
                <a:lnTo>
                  <a:pt x="253730" y="75294"/>
                </a:lnTo>
                <a:lnTo>
                  <a:pt x="253949" y="67124"/>
                </a:lnTo>
                <a:lnTo>
                  <a:pt x="253054" y="64564"/>
                </a:lnTo>
                <a:lnTo>
                  <a:pt x="251505" y="62858"/>
                </a:lnTo>
                <a:lnTo>
                  <a:pt x="249520" y="61721"/>
                </a:lnTo>
                <a:lnTo>
                  <a:pt x="248197" y="60010"/>
                </a:lnTo>
                <a:lnTo>
                  <a:pt x="247315" y="57916"/>
                </a:lnTo>
                <a:lnTo>
                  <a:pt x="246727" y="55568"/>
                </a:lnTo>
                <a:lnTo>
                  <a:pt x="245382" y="54956"/>
                </a:lnTo>
                <a:lnTo>
                  <a:pt x="243533" y="55500"/>
                </a:lnTo>
                <a:lnTo>
                  <a:pt x="241348" y="56815"/>
                </a:lnTo>
                <a:lnTo>
                  <a:pt x="239891" y="58644"/>
                </a:lnTo>
                <a:lnTo>
                  <a:pt x="238920" y="60816"/>
                </a:lnTo>
                <a:lnTo>
                  <a:pt x="238273" y="63217"/>
                </a:lnTo>
                <a:lnTo>
                  <a:pt x="237841" y="68627"/>
                </a:lnTo>
                <a:lnTo>
                  <a:pt x="237553" y="76044"/>
                </a:lnTo>
                <a:lnTo>
                  <a:pt x="237362" y="84798"/>
                </a:lnTo>
                <a:lnTo>
                  <a:pt x="236281" y="97302"/>
                </a:lnTo>
                <a:lnTo>
                  <a:pt x="231162" y="142946"/>
                </a:lnTo>
                <a:lnTo>
                  <a:pt x="230243" y="155118"/>
                </a:lnTo>
                <a:lnTo>
                  <a:pt x="229631" y="166089"/>
                </a:lnTo>
                <a:lnTo>
                  <a:pt x="230175" y="175309"/>
                </a:lnTo>
                <a:lnTo>
                  <a:pt x="231490" y="183360"/>
                </a:lnTo>
                <a:lnTo>
                  <a:pt x="233319" y="190633"/>
                </a:lnTo>
                <a:lnTo>
                  <a:pt x="235491" y="197386"/>
                </a:lnTo>
                <a:lnTo>
                  <a:pt x="237892" y="203793"/>
                </a:lnTo>
                <a:lnTo>
                  <a:pt x="240445" y="209970"/>
                </a:lnTo>
                <a:lnTo>
                  <a:pt x="244052" y="216945"/>
                </a:lnTo>
                <a:lnTo>
                  <a:pt x="248361" y="224452"/>
                </a:lnTo>
                <a:lnTo>
                  <a:pt x="253139" y="232315"/>
                </a:lnTo>
                <a:lnTo>
                  <a:pt x="258230" y="238509"/>
                </a:lnTo>
                <a:lnTo>
                  <a:pt x="263528" y="243591"/>
                </a:lnTo>
                <a:lnTo>
                  <a:pt x="268966" y="247932"/>
                </a:lnTo>
                <a:lnTo>
                  <a:pt x="275448" y="251778"/>
                </a:lnTo>
                <a:lnTo>
                  <a:pt x="282627" y="255294"/>
                </a:lnTo>
                <a:lnTo>
                  <a:pt x="314130" y="2737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3"/>
          <p:cNvSpPr/>
          <p:nvPr/>
        </p:nvSpPr>
        <p:spPr>
          <a:xfrm>
            <a:off x="1369518" y="2794635"/>
            <a:ext cx="390122" cy="332583"/>
          </a:xfrm>
          <a:custGeom>
            <a:avLst/>
            <a:gdLst/>
            <a:ahLst/>
            <a:cxnLst/>
            <a:rect l="0" t="0" r="0" b="0"/>
            <a:pathLst>
              <a:path w="390122" h="332583">
                <a:moveTo>
                  <a:pt x="4939" y="34290"/>
                </a:moveTo>
                <a:lnTo>
                  <a:pt x="4939" y="104727"/>
                </a:lnTo>
                <a:lnTo>
                  <a:pt x="3986" y="123158"/>
                </a:lnTo>
                <a:lnTo>
                  <a:pt x="2399" y="143065"/>
                </a:lnTo>
                <a:lnTo>
                  <a:pt x="388" y="163956"/>
                </a:lnTo>
                <a:lnTo>
                  <a:pt x="0" y="184552"/>
                </a:lnTo>
                <a:lnTo>
                  <a:pt x="694" y="204949"/>
                </a:lnTo>
                <a:lnTo>
                  <a:pt x="2109" y="225215"/>
                </a:lnTo>
                <a:lnTo>
                  <a:pt x="4005" y="241583"/>
                </a:lnTo>
                <a:lnTo>
                  <a:pt x="6221" y="255353"/>
                </a:lnTo>
                <a:lnTo>
                  <a:pt x="8651" y="267390"/>
                </a:lnTo>
                <a:lnTo>
                  <a:pt x="11224" y="277320"/>
                </a:lnTo>
                <a:lnTo>
                  <a:pt x="13891" y="285845"/>
                </a:lnTo>
                <a:lnTo>
                  <a:pt x="16622" y="293433"/>
                </a:lnTo>
                <a:lnTo>
                  <a:pt x="19395" y="299444"/>
                </a:lnTo>
                <a:lnTo>
                  <a:pt x="25017" y="308664"/>
                </a:lnTo>
                <a:lnTo>
                  <a:pt x="27849" y="311503"/>
                </a:lnTo>
                <a:lnTo>
                  <a:pt x="30690" y="313396"/>
                </a:lnTo>
                <a:lnTo>
                  <a:pt x="33536" y="314658"/>
                </a:lnTo>
                <a:lnTo>
                  <a:pt x="36386" y="314547"/>
                </a:lnTo>
                <a:lnTo>
                  <a:pt x="39239" y="313520"/>
                </a:lnTo>
                <a:lnTo>
                  <a:pt x="42093" y="311883"/>
                </a:lnTo>
                <a:lnTo>
                  <a:pt x="52884" y="302445"/>
                </a:lnTo>
                <a:lnTo>
                  <a:pt x="59763" y="295927"/>
                </a:lnTo>
                <a:lnTo>
                  <a:pt x="66253" y="286820"/>
                </a:lnTo>
                <a:lnTo>
                  <a:pt x="72485" y="275985"/>
                </a:lnTo>
                <a:lnTo>
                  <a:pt x="78545" y="264000"/>
                </a:lnTo>
                <a:lnTo>
                  <a:pt x="83537" y="253152"/>
                </a:lnTo>
                <a:lnTo>
                  <a:pt x="87818" y="243063"/>
                </a:lnTo>
                <a:lnTo>
                  <a:pt x="91624" y="233479"/>
                </a:lnTo>
                <a:lnTo>
                  <a:pt x="94161" y="223280"/>
                </a:lnTo>
                <a:lnTo>
                  <a:pt x="95853" y="212671"/>
                </a:lnTo>
                <a:lnTo>
                  <a:pt x="96981" y="201788"/>
                </a:lnTo>
                <a:lnTo>
                  <a:pt x="98685" y="191675"/>
                </a:lnTo>
                <a:lnTo>
                  <a:pt x="100774" y="182076"/>
                </a:lnTo>
                <a:lnTo>
                  <a:pt x="103119" y="172819"/>
                </a:lnTo>
                <a:lnTo>
                  <a:pt x="108265" y="149833"/>
                </a:lnTo>
                <a:lnTo>
                  <a:pt x="110970" y="137036"/>
                </a:lnTo>
                <a:lnTo>
                  <a:pt x="113726" y="126600"/>
                </a:lnTo>
                <a:lnTo>
                  <a:pt x="116516" y="117737"/>
                </a:lnTo>
                <a:lnTo>
                  <a:pt x="119329" y="109924"/>
                </a:lnTo>
                <a:lnTo>
                  <a:pt x="122157" y="103762"/>
                </a:lnTo>
                <a:lnTo>
                  <a:pt x="127838" y="94376"/>
                </a:lnTo>
                <a:lnTo>
                  <a:pt x="129734" y="92445"/>
                </a:lnTo>
                <a:lnTo>
                  <a:pt x="130998" y="92110"/>
                </a:lnTo>
                <a:lnTo>
                  <a:pt x="137578" y="98416"/>
                </a:lnTo>
                <a:lnTo>
                  <a:pt x="139085" y="101806"/>
                </a:lnTo>
                <a:lnTo>
                  <a:pt x="140759" y="110652"/>
                </a:lnTo>
                <a:lnTo>
                  <a:pt x="141206" y="117583"/>
                </a:lnTo>
                <a:lnTo>
                  <a:pt x="141504" y="126013"/>
                </a:lnTo>
                <a:lnTo>
                  <a:pt x="141923" y="153542"/>
                </a:lnTo>
                <a:lnTo>
                  <a:pt x="141981" y="162369"/>
                </a:lnTo>
                <a:lnTo>
                  <a:pt x="142973" y="175873"/>
                </a:lnTo>
                <a:lnTo>
                  <a:pt x="147967" y="226524"/>
                </a:lnTo>
                <a:lnTo>
                  <a:pt x="148869" y="239598"/>
                </a:lnTo>
                <a:lnTo>
                  <a:pt x="149470" y="251172"/>
                </a:lnTo>
                <a:lnTo>
                  <a:pt x="150823" y="260793"/>
                </a:lnTo>
                <a:lnTo>
                  <a:pt x="152677" y="269112"/>
                </a:lnTo>
                <a:lnTo>
                  <a:pt x="154866" y="276563"/>
                </a:lnTo>
                <a:lnTo>
                  <a:pt x="157278" y="283435"/>
                </a:lnTo>
                <a:lnTo>
                  <a:pt x="159838" y="289922"/>
                </a:lnTo>
                <a:lnTo>
                  <a:pt x="162498" y="296151"/>
                </a:lnTo>
                <a:lnTo>
                  <a:pt x="167992" y="305612"/>
                </a:lnTo>
                <a:lnTo>
                  <a:pt x="170791" y="309469"/>
                </a:lnTo>
                <a:lnTo>
                  <a:pt x="178981" y="316294"/>
                </a:lnTo>
                <a:lnTo>
                  <a:pt x="188019" y="322503"/>
                </a:lnTo>
                <a:lnTo>
                  <a:pt x="195210" y="328437"/>
                </a:lnTo>
                <a:lnTo>
                  <a:pt x="199414" y="330400"/>
                </a:lnTo>
                <a:lnTo>
                  <a:pt x="209165" y="332582"/>
                </a:lnTo>
                <a:lnTo>
                  <a:pt x="214432" y="332211"/>
                </a:lnTo>
                <a:lnTo>
                  <a:pt x="225364" y="329259"/>
                </a:lnTo>
                <a:lnTo>
                  <a:pt x="231899" y="328091"/>
                </a:lnTo>
                <a:lnTo>
                  <a:pt x="239113" y="327312"/>
                </a:lnTo>
                <a:lnTo>
                  <a:pt x="246780" y="326793"/>
                </a:lnTo>
                <a:lnTo>
                  <a:pt x="253796" y="325494"/>
                </a:lnTo>
                <a:lnTo>
                  <a:pt x="260379" y="323676"/>
                </a:lnTo>
                <a:lnTo>
                  <a:pt x="266672" y="321512"/>
                </a:lnTo>
                <a:lnTo>
                  <a:pt x="273725" y="318163"/>
                </a:lnTo>
                <a:lnTo>
                  <a:pt x="281285" y="314026"/>
                </a:lnTo>
                <a:lnTo>
                  <a:pt x="289182" y="309363"/>
                </a:lnTo>
                <a:lnTo>
                  <a:pt x="305577" y="299102"/>
                </a:lnTo>
                <a:lnTo>
                  <a:pt x="313949" y="293699"/>
                </a:lnTo>
                <a:lnTo>
                  <a:pt x="321436" y="287239"/>
                </a:lnTo>
                <a:lnTo>
                  <a:pt x="328332" y="280075"/>
                </a:lnTo>
                <a:lnTo>
                  <a:pt x="334834" y="272441"/>
                </a:lnTo>
                <a:lnTo>
                  <a:pt x="342027" y="260685"/>
                </a:lnTo>
                <a:lnTo>
                  <a:pt x="349679" y="246180"/>
                </a:lnTo>
                <a:lnTo>
                  <a:pt x="357638" y="229842"/>
                </a:lnTo>
                <a:lnTo>
                  <a:pt x="363897" y="216093"/>
                </a:lnTo>
                <a:lnTo>
                  <a:pt x="369022" y="204069"/>
                </a:lnTo>
                <a:lnTo>
                  <a:pt x="373391" y="193196"/>
                </a:lnTo>
                <a:lnTo>
                  <a:pt x="377256" y="182137"/>
                </a:lnTo>
                <a:lnTo>
                  <a:pt x="380785" y="170955"/>
                </a:lnTo>
                <a:lnTo>
                  <a:pt x="384091" y="159690"/>
                </a:lnTo>
                <a:lnTo>
                  <a:pt x="386294" y="149322"/>
                </a:lnTo>
                <a:lnTo>
                  <a:pt x="387763" y="139553"/>
                </a:lnTo>
                <a:lnTo>
                  <a:pt x="388743" y="130183"/>
                </a:lnTo>
                <a:lnTo>
                  <a:pt x="389395" y="121078"/>
                </a:lnTo>
                <a:lnTo>
                  <a:pt x="389831" y="112151"/>
                </a:lnTo>
                <a:lnTo>
                  <a:pt x="390121" y="103342"/>
                </a:lnTo>
                <a:lnTo>
                  <a:pt x="389362" y="94612"/>
                </a:lnTo>
                <a:lnTo>
                  <a:pt x="387903" y="85935"/>
                </a:lnTo>
                <a:lnTo>
                  <a:pt x="385979" y="77292"/>
                </a:lnTo>
                <a:lnTo>
                  <a:pt x="383743" y="69626"/>
                </a:lnTo>
                <a:lnTo>
                  <a:pt x="381300" y="62609"/>
                </a:lnTo>
                <a:lnTo>
                  <a:pt x="378719" y="56027"/>
                </a:lnTo>
                <a:lnTo>
                  <a:pt x="376045" y="49734"/>
                </a:lnTo>
                <a:lnTo>
                  <a:pt x="370535" y="37661"/>
                </a:lnTo>
                <a:lnTo>
                  <a:pt x="364911" y="28486"/>
                </a:lnTo>
                <a:lnTo>
                  <a:pt x="362078" y="24705"/>
                </a:lnTo>
                <a:lnTo>
                  <a:pt x="351310" y="15425"/>
                </a:lnTo>
                <a:lnTo>
                  <a:pt x="33069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4"/>
          <p:cNvSpPr/>
          <p:nvPr/>
        </p:nvSpPr>
        <p:spPr>
          <a:xfrm>
            <a:off x="1888807" y="2846070"/>
            <a:ext cx="42863" cy="282893"/>
          </a:xfrm>
          <a:custGeom>
            <a:avLst/>
            <a:gdLst/>
            <a:ahLst/>
            <a:cxnLst/>
            <a:rect l="0" t="0" r="0" b="0"/>
            <a:pathLst>
              <a:path w="42863" h="282893">
                <a:moveTo>
                  <a:pt x="0" y="0"/>
                </a:moveTo>
                <a:lnTo>
                  <a:pt x="4551" y="9101"/>
                </a:lnTo>
                <a:lnTo>
                  <a:pt x="6844" y="22260"/>
                </a:lnTo>
                <a:lnTo>
                  <a:pt x="9325" y="41510"/>
                </a:lnTo>
                <a:lnTo>
                  <a:pt x="11932" y="64820"/>
                </a:lnTo>
                <a:lnTo>
                  <a:pt x="13669" y="84171"/>
                </a:lnTo>
                <a:lnTo>
                  <a:pt x="14828" y="100881"/>
                </a:lnTo>
                <a:lnTo>
                  <a:pt x="15600" y="115832"/>
                </a:lnTo>
                <a:lnTo>
                  <a:pt x="17068" y="132466"/>
                </a:lnTo>
                <a:lnTo>
                  <a:pt x="22731" y="183923"/>
                </a:lnTo>
                <a:lnTo>
                  <a:pt x="23727" y="196910"/>
                </a:lnTo>
                <a:lnTo>
                  <a:pt x="24833" y="218008"/>
                </a:lnTo>
                <a:lnTo>
                  <a:pt x="25324" y="233735"/>
                </a:lnTo>
                <a:lnTo>
                  <a:pt x="25601" y="253299"/>
                </a:lnTo>
                <a:lnTo>
                  <a:pt x="26592" y="258401"/>
                </a:lnTo>
                <a:lnTo>
                  <a:pt x="28206" y="262754"/>
                </a:lnTo>
                <a:lnTo>
                  <a:pt x="30234" y="266610"/>
                </a:lnTo>
                <a:lnTo>
                  <a:pt x="32538" y="270132"/>
                </a:lnTo>
                <a:lnTo>
                  <a:pt x="35027" y="273433"/>
                </a:lnTo>
                <a:lnTo>
                  <a:pt x="42862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35"/>
          <p:cNvSpPr/>
          <p:nvPr/>
        </p:nvSpPr>
        <p:spPr>
          <a:xfrm>
            <a:off x="1888807" y="2760345"/>
            <a:ext cx="8573" cy="17145"/>
          </a:xfrm>
          <a:custGeom>
            <a:avLst/>
            <a:gdLst/>
            <a:ahLst/>
            <a:cxnLst/>
            <a:rect l="0" t="0" r="0" b="0"/>
            <a:pathLst>
              <a:path w="8573" h="17145">
                <a:moveTo>
                  <a:pt x="8572" y="17144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36"/>
          <p:cNvSpPr/>
          <p:nvPr/>
        </p:nvSpPr>
        <p:spPr>
          <a:xfrm>
            <a:off x="2025967" y="2846070"/>
            <a:ext cx="291466" cy="291466"/>
          </a:xfrm>
          <a:custGeom>
            <a:avLst/>
            <a:gdLst/>
            <a:ahLst/>
            <a:cxnLst/>
            <a:rect l="0" t="0" r="0" b="0"/>
            <a:pathLst>
              <a:path w="291466" h="291466">
                <a:moveTo>
                  <a:pt x="0" y="0"/>
                </a:moveTo>
                <a:lnTo>
                  <a:pt x="4551" y="9101"/>
                </a:lnTo>
                <a:lnTo>
                  <a:pt x="6844" y="19402"/>
                </a:lnTo>
                <a:lnTo>
                  <a:pt x="9325" y="33890"/>
                </a:lnTo>
                <a:lnTo>
                  <a:pt x="11932" y="51168"/>
                </a:lnTo>
                <a:lnTo>
                  <a:pt x="14622" y="65544"/>
                </a:lnTo>
                <a:lnTo>
                  <a:pt x="17368" y="77986"/>
                </a:lnTo>
                <a:lnTo>
                  <a:pt x="20151" y="89138"/>
                </a:lnTo>
                <a:lnTo>
                  <a:pt x="22007" y="100383"/>
                </a:lnTo>
                <a:lnTo>
                  <a:pt x="23244" y="111689"/>
                </a:lnTo>
                <a:lnTo>
                  <a:pt x="24068" y="123037"/>
                </a:lnTo>
                <a:lnTo>
                  <a:pt x="27524" y="155965"/>
                </a:lnTo>
                <a:lnTo>
                  <a:pt x="29780" y="175414"/>
                </a:lnTo>
                <a:lnTo>
                  <a:pt x="31283" y="190285"/>
                </a:lnTo>
                <a:lnTo>
                  <a:pt x="32286" y="202104"/>
                </a:lnTo>
                <a:lnTo>
                  <a:pt x="32954" y="211888"/>
                </a:lnTo>
                <a:lnTo>
                  <a:pt x="33696" y="227840"/>
                </a:lnTo>
                <a:lnTo>
                  <a:pt x="33894" y="234761"/>
                </a:lnTo>
                <a:lnTo>
                  <a:pt x="34978" y="241280"/>
                </a:lnTo>
                <a:lnTo>
                  <a:pt x="36654" y="247530"/>
                </a:lnTo>
                <a:lnTo>
                  <a:pt x="38724" y="253603"/>
                </a:lnTo>
                <a:lnTo>
                  <a:pt x="40103" y="255746"/>
                </a:lnTo>
                <a:lnTo>
                  <a:pt x="41023" y="255269"/>
                </a:lnTo>
                <a:lnTo>
                  <a:pt x="41636" y="253047"/>
                </a:lnTo>
                <a:lnTo>
                  <a:pt x="41092" y="250613"/>
                </a:lnTo>
                <a:lnTo>
                  <a:pt x="37948" y="245368"/>
                </a:lnTo>
                <a:lnTo>
                  <a:pt x="35916" y="237322"/>
                </a:lnTo>
                <a:lnTo>
                  <a:pt x="35374" y="232510"/>
                </a:lnTo>
                <a:lnTo>
                  <a:pt x="35965" y="223587"/>
                </a:lnTo>
                <a:lnTo>
                  <a:pt x="37312" y="211922"/>
                </a:lnTo>
                <a:lnTo>
                  <a:pt x="39162" y="198431"/>
                </a:lnTo>
                <a:lnTo>
                  <a:pt x="41348" y="186580"/>
                </a:lnTo>
                <a:lnTo>
                  <a:pt x="43758" y="175822"/>
                </a:lnTo>
                <a:lnTo>
                  <a:pt x="46317" y="165792"/>
                </a:lnTo>
                <a:lnTo>
                  <a:pt x="48975" y="156248"/>
                </a:lnTo>
                <a:lnTo>
                  <a:pt x="54469" y="138023"/>
                </a:lnTo>
                <a:lnTo>
                  <a:pt x="59173" y="126305"/>
                </a:lnTo>
                <a:lnTo>
                  <a:pt x="65166" y="112778"/>
                </a:lnTo>
                <a:lnTo>
                  <a:pt x="72019" y="98045"/>
                </a:lnTo>
                <a:lnTo>
                  <a:pt x="78493" y="86319"/>
                </a:lnTo>
                <a:lnTo>
                  <a:pt x="84714" y="76596"/>
                </a:lnTo>
                <a:lnTo>
                  <a:pt x="90766" y="68209"/>
                </a:lnTo>
                <a:lnTo>
                  <a:pt x="96705" y="60712"/>
                </a:lnTo>
                <a:lnTo>
                  <a:pt x="102570" y="53810"/>
                </a:lnTo>
                <a:lnTo>
                  <a:pt x="108385" y="47303"/>
                </a:lnTo>
                <a:lnTo>
                  <a:pt x="119926" y="34993"/>
                </a:lnTo>
                <a:lnTo>
                  <a:pt x="125671" y="29044"/>
                </a:lnTo>
                <a:lnTo>
                  <a:pt x="132358" y="24125"/>
                </a:lnTo>
                <a:lnTo>
                  <a:pt x="139674" y="19893"/>
                </a:lnTo>
                <a:lnTo>
                  <a:pt x="167396" y="6258"/>
                </a:lnTo>
                <a:lnTo>
                  <a:pt x="173510" y="4171"/>
                </a:lnTo>
                <a:lnTo>
                  <a:pt x="179491" y="2781"/>
                </a:lnTo>
                <a:lnTo>
                  <a:pt x="185383" y="1854"/>
                </a:lnTo>
                <a:lnTo>
                  <a:pt x="192169" y="1236"/>
                </a:lnTo>
                <a:lnTo>
                  <a:pt x="199550" y="824"/>
                </a:lnTo>
                <a:lnTo>
                  <a:pt x="207328" y="549"/>
                </a:lnTo>
                <a:lnTo>
                  <a:pt x="214419" y="1318"/>
                </a:lnTo>
                <a:lnTo>
                  <a:pt x="221051" y="2784"/>
                </a:lnTo>
                <a:lnTo>
                  <a:pt x="227377" y="4713"/>
                </a:lnTo>
                <a:lnTo>
                  <a:pt x="233500" y="6952"/>
                </a:lnTo>
                <a:lnTo>
                  <a:pt x="239486" y="9397"/>
                </a:lnTo>
                <a:lnTo>
                  <a:pt x="245383" y="11979"/>
                </a:lnTo>
                <a:lnTo>
                  <a:pt x="250266" y="15606"/>
                </a:lnTo>
                <a:lnTo>
                  <a:pt x="254474" y="19929"/>
                </a:lnTo>
                <a:lnTo>
                  <a:pt x="258232" y="24716"/>
                </a:lnTo>
                <a:lnTo>
                  <a:pt x="261690" y="29812"/>
                </a:lnTo>
                <a:lnTo>
                  <a:pt x="264947" y="35115"/>
                </a:lnTo>
                <a:lnTo>
                  <a:pt x="268072" y="40555"/>
                </a:lnTo>
                <a:lnTo>
                  <a:pt x="270154" y="47039"/>
                </a:lnTo>
                <a:lnTo>
                  <a:pt x="271543" y="54219"/>
                </a:lnTo>
                <a:lnTo>
                  <a:pt x="272469" y="61863"/>
                </a:lnTo>
                <a:lnTo>
                  <a:pt x="273086" y="69817"/>
                </a:lnTo>
                <a:lnTo>
                  <a:pt x="273497" y="77977"/>
                </a:lnTo>
                <a:lnTo>
                  <a:pt x="273954" y="94664"/>
                </a:lnTo>
                <a:lnTo>
                  <a:pt x="274157" y="111605"/>
                </a:lnTo>
                <a:lnTo>
                  <a:pt x="272307" y="127743"/>
                </a:lnTo>
                <a:lnTo>
                  <a:pt x="265170" y="173615"/>
                </a:lnTo>
                <a:lnTo>
                  <a:pt x="262505" y="193848"/>
                </a:lnTo>
                <a:lnTo>
                  <a:pt x="260728" y="211147"/>
                </a:lnTo>
                <a:lnTo>
                  <a:pt x="259544" y="226490"/>
                </a:lnTo>
                <a:lnTo>
                  <a:pt x="259707" y="239575"/>
                </a:lnTo>
                <a:lnTo>
                  <a:pt x="260768" y="251157"/>
                </a:lnTo>
                <a:lnTo>
                  <a:pt x="262428" y="261735"/>
                </a:lnTo>
                <a:lnTo>
                  <a:pt x="265439" y="268787"/>
                </a:lnTo>
                <a:lnTo>
                  <a:pt x="269352" y="273489"/>
                </a:lnTo>
                <a:lnTo>
                  <a:pt x="277827" y="279666"/>
                </a:lnTo>
                <a:lnTo>
                  <a:pt x="284769" y="285586"/>
                </a:lnTo>
                <a:lnTo>
                  <a:pt x="291465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7"/>
          <p:cNvSpPr/>
          <p:nvPr/>
        </p:nvSpPr>
        <p:spPr>
          <a:xfrm>
            <a:off x="2240279" y="2829591"/>
            <a:ext cx="563944" cy="569693"/>
          </a:xfrm>
          <a:custGeom>
            <a:avLst/>
            <a:gdLst/>
            <a:ahLst/>
            <a:cxnLst/>
            <a:rect l="0" t="0" r="0" b="0"/>
            <a:pathLst>
              <a:path w="563944" h="569693">
                <a:moveTo>
                  <a:pt x="402908" y="33623"/>
                </a:moveTo>
                <a:lnTo>
                  <a:pt x="407459" y="19971"/>
                </a:lnTo>
                <a:lnTo>
                  <a:pt x="407847" y="14997"/>
                </a:lnTo>
                <a:lnTo>
                  <a:pt x="407153" y="10728"/>
                </a:lnTo>
                <a:lnTo>
                  <a:pt x="405738" y="6930"/>
                </a:lnTo>
                <a:lnTo>
                  <a:pt x="403842" y="4398"/>
                </a:lnTo>
                <a:lnTo>
                  <a:pt x="401626" y="2710"/>
                </a:lnTo>
                <a:lnTo>
                  <a:pt x="399196" y="1585"/>
                </a:lnTo>
                <a:lnTo>
                  <a:pt x="393956" y="334"/>
                </a:lnTo>
                <a:lnTo>
                  <a:pt x="391225" y="0"/>
                </a:lnTo>
                <a:lnTo>
                  <a:pt x="383110" y="2170"/>
                </a:lnTo>
                <a:lnTo>
                  <a:pt x="367832" y="8747"/>
                </a:lnTo>
                <a:lnTo>
                  <a:pt x="355886" y="14947"/>
                </a:lnTo>
                <a:lnTo>
                  <a:pt x="341052" y="24053"/>
                </a:lnTo>
                <a:lnTo>
                  <a:pt x="316635" y="39889"/>
                </a:lnTo>
                <a:lnTo>
                  <a:pt x="299795" y="53553"/>
                </a:lnTo>
                <a:lnTo>
                  <a:pt x="282785" y="69151"/>
                </a:lnTo>
                <a:lnTo>
                  <a:pt x="257143" y="93998"/>
                </a:lnTo>
                <a:lnTo>
                  <a:pt x="240016" y="110939"/>
                </a:lnTo>
                <a:lnTo>
                  <a:pt x="225419" y="127993"/>
                </a:lnTo>
                <a:lnTo>
                  <a:pt x="218860" y="136542"/>
                </a:lnTo>
                <a:lnTo>
                  <a:pt x="212582" y="147003"/>
                </a:lnTo>
                <a:lnTo>
                  <a:pt x="206491" y="158740"/>
                </a:lnTo>
                <a:lnTo>
                  <a:pt x="200526" y="171327"/>
                </a:lnTo>
                <a:lnTo>
                  <a:pt x="193898" y="187853"/>
                </a:lnTo>
                <a:lnTo>
                  <a:pt x="192130" y="193593"/>
                </a:lnTo>
                <a:lnTo>
                  <a:pt x="191905" y="199325"/>
                </a:lnTo>
                <a:lnTo>
                  <a:pt x="194194" y="210774"/>
                </a:lnTo>
                <a:lnTo>
                  <a:pt x="198386" y="219672"/>
                </a:lnTo>
                <a:lnTo>
                  <a:pt x="200838" y="223378"/>
                </a:lnTo>
                <a:lnTo>
                  <a:pt x="208641" y="230036"/>
                </a:lnTo>
                <a:lnTo>
                  <a:pt x="223745" y="239140"/>
                </a:lnTo>
                <a:lnTo>
                  <a:pt x="229173" y="242072"/>
                </a:lnTo>
                <a:lnTo>
                  <a:pt x="240285" y="245330"/>
                </a:lnTo>
                <a:lnTo>
                  <a:pt x="245915" y="246199"/>
                </a:lnTo>
                <a:lnTo>
                  <a:pt x="257251" y="244624"/>
                </a:lnTo>
                <a:lnTo>
                  <a:pt x="270544" y="241702"/>
                </a:lnTo>
                <a:lnTo>
                  <a:pt x="279423" y="240922"/>
                </a:lnTo>
                <a:lnTo>
                  <a:pt x="289152" y="240403"/>
                </a:lnTo>
                <a:lnTo>
                  <a:pt x="305042" y="237286"/>
                </a:lnTo>
                <a:lnTo>
                  <a:pt x="335316" y="227523"/>
                </a:lnTo>
                <a:lnTo>
                  <a:pt x="360339" y="219240"/>
                </a:lnTo>
                <a:lnTo>
                  <a:pt x="374781" y="211052"/>
                </a:lnTo>
                <a:lnTo>
                  <a:pt x="387549" y="201063"/>
                </a:lnTo>
                <a:lnTo>
                  <a:pt x="399574" y="190274"/>
                </a:lnTo>
                <a:lnTo>
                  <a:pt x="408729" y="176588"/>
                </a:lnTo>
                <a:lnTo>
                  <a:pt x="417878" y="159076"/>
                </a:lnTo>
                <a:lnTo>
                  <a:pt x="431469" y="135418"/>
                </a:lnTo>
                <a:lnTo>
                  <a:pt x="436236" y="125299"/>
                </a:lnTo>
                <a:lnTo>
                  <a:pt x="441533" y="108976"/>
                </a:lnTo>
                <a:lnTo>
                  <a:pt x="443887" y="95371"/>
                </a:lnTo>
                <a:lnTo>
                  <a:pt x="445212" y="79542"/>
                </a:lnTo>
                <a:lnTo>
                  <a:pt x="445398" y="75666"/>
                </a:lnTo>
                <a:lnTo>
                  <a:pt x="440525" y="63739"/>
                </a:lnTo>
                <a:lnTo>
                  <a:pt x="433914" y="50818"/>
                </a:lnTo>
                <a:lnTo>
                  <a:pt x="430976" y="41901"/>
                </a:lnTo>
                <a:lnTo>
                  <a:pt x="429240" y="39142"/>
                </a:lnTo>
                <a:lnTo>
                  <a:pt x="427130" y="37302"/>
                </a:lnTo>
                <a:lnTo>
                  <a:pt x="421451" y="34350"/>
                </a:lnTo>
                <a:lnTo>
                  <a:pt x="425018" y="52042"/>
                </a:lnTo>
                <a:lnTo>
                  <a:pt x="427022" y="65940"/>
                </a:lnTo>
                <a:lnTo>
                  <a:pt x="427557" y="72313"/>
                </a:lnTo>
                <a:lnTo>
                  <a:pt x="429818" y="78466"/>
                </a:lnTo>
                <a:lnTo>
                  <a:pt x="441150" y="97181"/>
                </a:lnTo>
                <a:lnTo>
                  <a:pt x="447844" y="112354"/>
                </a:lnTo>
                <a:lnTo>
                  <a:pt x="452868" y="121353"/>
                </a:lnTo>
                <a:lnTo>
                  <a:pt x="459075" y="131162"/>
                </a:lnTo>
                <a:lnTo>
                  <a:pt x="485017" y="169731"/>
                </a:lnTo>
                <a:lnTo>
                  <a:pt x="490985" y="179606"/>
                </a:lnTo>
                <a:lnTo>
                  <a:pt x="496868" y="190001"/>
                </a:lnTo>
                <a:lnTo>
                  <a:pt x="508486" y="211709"/>
                </a:lnTo>
                <a:lnTo>
                  <a:pt x="537191" y="268060"/>
                </a:lnTo>
                <a:lnTo>
                  <a:pt x="541960" y="279449"/>
                </a:lnTo>
                <a:lnTo>
                  <a:pt x="546092" y="290853"/>
                </a:lnTo>
                <a:lnTo>
                  <a:pt x="549799" y="302264"/>
                </a:lnTo>
                <a:lnTo>
                  <a:pt x="553223" y="313683"/>
                </a:lnTo>
                <a:lnTo>
                  <a:pt x="559567" y="336529"/>
                </a:lnTo>
                <a:lnTo>
                  <a:pt x="561640" y="347956"/>
                </a:lnTo>
                <a:lnTo>
                  <a:pt x="563022" y="359383"/>
                </a:lnTo>
                <a:lnTo>
                  <a:pt x="563943" y="370812"/>
                </a:lnTo>
                <a:lnTo>
                  <a:pt x="563605" y="382241"/>
                </a:lnTo>
                <a:lnTo>
                  <a:pt x="562427" y="393670"/>
                </a:lnTo>
                <a:lnTo>
                  <a:pt x="560689" y="405099"/>
                </a:lnTo>
                <a:lnTo>
                  <a:pt x="558578" y="415577"/>
                </a:lnTo>
                <a:lnTo>
                  <a:pt x="556218" y="425419"/>
                </a:lnTo>
                <a:lnTo>
                  <a:pt x="553692" y="434838"/>
                </a:lnTo>
                <a:lnTo>
                  <a:pt x="547246" y="445880"/>
                </a:lnTo>
                <a:lnTo>
                  <a:pt x="538186" y="458004"/>
                </a:lnTo>
                <a:lnTo>
                  <a:pt x="527383" y="470849"/>
                </a:lnTo>
                <a:lnTo>
                  <a:pt x="518277" y="481317"/>
                </a:lnTo>
                <a:lnTo>
                  <a:pt x="503078" y="498028"/>
                </a:lnTo>
                <a:lnTo>
                  <a:pt x="494453" y="505152"/>
                </a:lnTo>
                <a:lnTo>
                  <a:pt x="484893" y="511806"/>
                </a:lnTo>
                <a:lnTo>
                  <a:pt x="474710" y="518147"/>
                </a:lnTo>
                <a:lnTo>
                  <a:pt x="464111" y="524279"/>
                </a:lnTo>
                <a:lnTo>
                  <a:pt x="442174" y="536173"/>
                </a:lnTo>
                <a:lnTo>
                  <a:pt x="430038" y="541059"/>
                </a:lnTo>
                <a:lnTo>
                  <a:pt x="417185" y="545269"/>
                </a:lnTo>
                <a:lnTo>
                  <a:pt x="403853" y="549028"/>
                </a:lnTo>
                <a:lnTo>
                  <a:pt x="390203" y="552487"/>
                </a:lnTo>
                <a:lnTo>
                  <a:pt x="362336" y="558870"/>
                </a:lnTo>
                <a:lnTo>
                  <a:pt x="348238" y="560952"/>
                </a:lnTo>
                <a:lnTo>
                  <a:pt x="334076" y="562341"/>
                </a:lnTo>
                <a:lnTo>
                  <a:pt x="319873" y="563267"/>
                </a:lnTo>
                <a:lnTo>
                  <a:pt x="305641" y="564837"/>
                </a:lnTo>
                <a:lnTo>
                  <a:pt x="291391" y="566836"/>
                </a:lnTo>
                <a:lnTo>
                  <a:pt x="277128" y="569121"/>
                </a:lnTo>
                <a:lnTo>
                  <a:pt x="262857" y="569692"/>
                </a:lnTo>
                <a:lnTo>
                  <a:pt x="248581" y="569120"/>
                </a:lnTo>
                <a:lnTo>
                  <a:pt x="234301" y="567786"/>
                </a:lnTo>
                <a:lnTo>
                  <a:pt x="220018" y="566897"/>
                </a:lnTo>
                <a:lnTo>
                  <a:pt x="191449" y="565909"/>
                </a:lnTo>
                <a:lnTo>
                  <a:pt x="178115" y="564693"/>
                </a:lnTo>
                <a:lnTo>
                  <a:pt x="165416" y="562930"/>
                </a:lnTo>
                <a:lnTo>
                  <a:pt x="153140" y="560802"/>
                </a:lnTo>
                <a:lnTo>
                  <a:pt x="141146" y="558431"/>
                </a:lnTo>
                <a:lnTo>
                  <a:pt x="117659" y="553256"/>
                </a:lnTo>
                <a:lnTo>
                  <a:pt x="106062" y="549590"/>
                </a:lnTo>
                <a:lnTo>
                  <a:pt x="94521" y="545242"/>
                </a:lnTo>
                <a:lnTo>
                  <a:pt x="83016" y="540437"/>
                </a:lnTo>
                <a:lnTo>
                  <a:pt x="72489" y="536282"/>
                </a:lnTo>
                <a:lnTo>
                  <a:pt x="53173" y="529125"/>
                </a:lnTo>
                <a:lnTo>
                  <a:pt x="43069" y="523978"/>
                </a:lnTo>
                <a:lnTo>
                  <a:pt x="32523" y="517689"/>
                </a:lnTo>
                <a:lnTo>
                  <a:pt x="0" y="4965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8"/>
          <p:cNvSpPr/>
          <p:nvPr/>
        </p:nvSpPr>
        <p:spPr>
          <a:xfrm>
            <a:off x="1871662" y="2743200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9"/>
          <p:cNvSpPr/>
          <p:nvPr/>
        </p:nvSpPr>
        <p:spPr>
          <a:xfrm>
            <a:off x="3174682" y="2803207"/>
            <a:ext cx="317183" cy="257176"/>
          </a:xfrm>
          <a:custGeom>
            <a:avLst/>
            <a:gdLst/>
            <a:ahLst/>
            <a:cxnLst/>
            <a:rect l="0" t="0" r="0" b="0"/>
            <a:pathLst>
              <a:path w="317183" h="257176">
                <a:moveTo>
                  <a:pt x="0" y="0"/>
                </a:moveTo>
                <a:lnTo>
                  <a:pt x="0" y="13653"/>
                </a:lnTo>
                <a:lnTo>
                  <a:pt x="953" y="23389"/>
                </a:lnTo>
                <a:lnTo>
                  <a:pt x="2540" y="35596"/>
                </a:lnTo>
                <a:lnTo>
                  <a:pt x="9325" y="85159"/>
                </a:lnTo>
                <a:lnTo>
                  <a:pt x="11932" y="105350"/>
                </a:lnTo>
                <a:lnTo>
                  <a:pt x="13669" y="122621"/>
                </a:lnTo>
                <a:lnTo>
                  <a:pt x="14828" y="137945"/>
                </a:lnTo>
                <a:lnTo>
                  <a:pt x="15600" y="151971"/>
                </a:lnTo>
                <a:lnTo>
                  <a:pt x="15163" y="169894"/>
                </a:lnTo>
                <a:lnTo>
                  <a:pt x="13918" y="190415"/>
                </a:lnTo>
                <a:lnTo>
                  <a:pt x="9629" y="243988"/>
                </a:lnTo>
                <a:lnTo>
                  <a:pt x="9042" y="248774"/>
                </a:lnTo>
                <a:lnTo>
                  <a:pt x="8885" y="248717"/>
                </a:lnTo>
                <a:lnTo>
                  <a:pt x="8665" y="244086"/>
                </a:lnTo>
                <a:lnTo>
                  <a:pt x="8581" y="189829"/>
                </a:lnTo>
                <a:lnTo>
                  <a:pt x="9531" y="177035"/>
                </a:lnTo>
                <a:lnTo>
                  <a:pt x="11116" y="161838"/>
                </a:lnTo>
                <a:lnTo>
                  <a:pt x="13126" y="145040"/>
                </a:lnTo>
                <a:lnTo>
                  <a:pt x="16371" y="128126"/>
                </a:lnTo>
                <a:lnTo>
                  <a:pt x="20439" y="111135"/>
                </a:lnTo>
                <a:lnTo>
                  <a:pt x="25056" y="94092"/>
                </a:lnTo>
                <a:lnTo>
                  <a:pt x="30039" y="80826"/>
                </a:lnTo>
                <a:lnTo>
                  <a:pt x="35266" y="70076"/>
                </a:lnTo>
                <a:lnTo>
                  <a:pt x="40656" y="61005"/>
                </a:lnTo>
                <a:lnTo>
                  <a:pt x="46153" y="53053"/>
                </a:lnTo>
                <a:lnTo>
                  <a:pt x="51724" y="45846"/>
                </a:lnTo>
                <a:lnTo>
                  <a:pt x="57343" y="39136"/>
                </a:lnTo>
                <a:lnTo>
                  <a:pt x="63946" y="33711"/>
                </a:lnTo>
                <a:lnTo>
                  <a:pt x="71206" y="29142"/>
                </a:lnTo>
                <a:lnTo>
                  <a:pt x="78903" y="25143"/>
                </a:lnTo>
                <a:lnTo>
                  <a:pt x="86892" y="21524"/>
                </a:lnTo>
                <a:lnTo>
                  <a:pt x="95076" y="18160"/>
                </a:lnTo>
                <a:lnTo>
                  <a:pt x="103389" y="14964"/>
                </a:lnTo>
                <a:lnTo>
                  <a:pt x="120245" y="8873"/>
                </a:lnTo>
                <a:lnTo>
                  <a:pt x="128741" y="5916"/>
                </a:lnTo>
                <a:lnTo>
                  <a:pt x="137263" y="3944"/>
                </a:lnTo>
                <a:lnTo>
                  <a:pt x="145801" y="2629"/>
                </a:lnTo>
                <a:lnTo>
                  <a:pt x="154350" y="1753"/>
                </a:lnTo>
                <a:lnTo>
                  <a:pt x="162908" y="2121"/>
                </a:lnTo>
                <a:lnTo>
                  <a:pt x="171470" y="3319"/>
                </a:lnTo>
                <a:lnTo>
                  <a:pt x="180036" y="5070"/>
                </a:lnTo>
                <a:lnTo>
                  <a:pt x="188604" y="7190"/>
                </a:lnTo>
                <a:lnTo>
                  <a:pt x="197173" y="9556"/>
                </a:lnTo>
                <a:lnTo>
                  <a:pt x="205744" y="12086"/>
                </a:lnTo>
                <a:lnTo>
                  <a:pt x="214315" y="15677"/>
                </a:lnTo>
                <a:lnTo>
                  <a:pt x="222887" y="19977"/>
                </a:lnTo>
                <a:lnTo>
                  <a:pt x="231459" y="24748"/>
                </a:lnTo>
                <a:lnTo>
                  <a:pt x="239078" y="29834"/>
                </a:lnTo>
                <a:lnTo>
                  <a:pt x="246063" y="35129"/>
                </a:lnTo>
                <a:lnTo>
                  <a:pt x="252625" y="40564"/>
                </a:lnTo>
                <a:lnTo>
                  <a:pt x="257951" y="47045"/>
                </a:lnTo>
                <a:lnTo>
                  <a:pt x="262455" y="54224"/>
                </a:lnTo>
                <a:lnTo>
                  <a:pt x="266410" y="61867"/>
                </a:lnTo>
                <a:lnTo>
                  <a:pt x="269999" y="69820"/>
                </a:lnTo>
                <a:lnTo>
                  <a:pt x="273344" y="77979"/>
                </a:lnTo>
                <a:lnTo>
                  <a:pt x="276527" y="86276"/>
                </a:lnTo>
                <a:lnTo>
                  <a:pt x="279602" y="95617"/>
                </a:lnTo>
                <a:lnTo>
                  <a:pt x="282604" y="105655"/>
                </a:lnTo>
                <a:lnTo>
                  <a:pt x="285557" y="116157"/>
                </a:lnTo>
                <a:lnTo>
                  <a:pt x="287527" y="126015"/>
                </a:lnTo>
                <a:lnTo>
                  <a:pt x="288839" y="135445"/>
                </a:lnTo>
                <a:lnTo>
                  <a:pt x="289715" y="144589"/>
                </a:lnTo>
                <a:lnTo>
                  <a:pt x="291251" y="155448"/>
                </a:lnTo>
                <a:lnTo>
                  <a:pt x="295497" y="180213"/>
                </a:lnTo>
                <a:lnTo>
                  <a:pt x="297963" y="190627"/>
                </a:lnTo>
                <a:lnTo>
                  <a:pt x="300560" y="199475"/>
                </a:lnTo>
                <a:lnTo>
                  <a:pt x="303243" y="207278"/>
                </a:lnTo>
                <a:lnTo>
                  <a:pt x="305032" y="214386"/>
                </a:lnTo>
                <a:lnTo>
                  <a:pt x="306224" y="221029"/>
                </a:lnTo>
                <a:lnTo>
                  <a:pt x="307020" y="227363"/>
                </a:lnTo>
                <a:lnTo>
                  <a:pt x="308502" y="233490"/>
                </a:lnTo>
                <a:lnTo>
                  <a:pt x="310443" y="239480"/>
                </a:lnTo>
                <a:lnTo>
                  <a:pt x="317182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0"/>
          <p:cNvSpPr/>
          <p:nvPr/>
        </p:nvSpPr>
        <p:spPr>
          <a:xfrm>
            <a:off x="3596845" y="2786062"/>
            <a:ext cx="207699" cy="247642"/>
          </a:xfrm>
          <a:custGeom>
            <a:avLst/>
            <a:gdLst/>
            <a:ahLst/>
            <a:cxnLst/>
            <a:rect l="0" t="0" r="0" b="0"/>
            <a:pathLst>
              <a:path w="207699" h="247642">
                <a:moveTo>
                  <a:pt x="83614" y="0"/>
                </a:moveTo>
                <a:lnTo>
                  <a:pt x="79064" y="9102"/>
                </a:lnTo>
                <a:lnTo>
                  <a:pt x="74290" y="16110"/>
                </a:lnTo>
                <a:lnTo>
                  <a:pt x="68992" y="23353"/>
                </a:lnTo>
                <a:lnTo>
                  <a:pt x="66246" y="27951"/>
                </a:lnTo>
                <a:lnTo>
                  <a:pt x="63464" y="32922"/>
                </a:lnTo>
                <a:lnTo>
                  <a:pt x="36792" y="76324"/>
                </a:lnTo>
                <a:lnTo>
                  <a:pt x="28587" y="90887"/>
                </a:lnTo>
                <a:lnTo>
                  <a:pt x="22165" y="103454"/>
                </a:lnTo>
                <a:lnTo>
                  <a:pt x="16930" y="114690"/>
                </a:lnTo>
                <a:lnTo>
                  <a:pt x="12488" y="129800"/>
                </a:lnTo>
                <a:lnTo>
                  <a:pt x="8575" y="147493"/>
                </a:lnTo>
                <a:lnTo>
                  <a:pt x="5013" y="166909"/>
                </a:lnTo>
                <a:lnTo>
                  <a:pt x="2639" y="181758"/>
                </a:lnTo>
                <a:lnTo>
                  <a:pt x="1055" y="193562"/>
                </a:lnTo>
                <a:lnTo>
                  <a:pt x="0" y="203336"/>
                </a:lnTo>
                <a:lnTo>
                  <a:pt x="249" y="210805"/>
                </a:lnTo>
                <a:lnTo>
                  <a:pt x="1367" y="216737"/>
                </a:lnTo>
                <a:lnTo>
                  <a:pt x="3066" y="221644"/>
                </a:lnTo>
                <a:lnTo>
                  <a:pt x="6102" y="226820"/>
                </a:lnTo>
                <a:lnTo>
                  <a:pt x="10032" y="232176"/>
                </a:lnTo>
                <a:lnTo>
                  <a:pt x="14557" y="237651"/>
                </a:lnTo>
                <a:lnTo>
                  <a:pt x="19479" y="241302"/>
                </a:lnTo>
                <a:lnTo>
                  <a:pt x="24665" y="243736"/>
                </a:lnTo>
                <a:lnTo>
                  <a:pt x="30027" y="245358"/>
                </a:lnTo>
                <a:lnTo>
                  <a:pt x="35507" y="246439"/>
                </a:lnTo>
                <a:lnTo>
                  <a:pt x="41065" y="247160"/>
                </a:lnTo>
                <a:lnTo>
                  <a:pt x="46676" y="247641"/>
                </a:lnTo>
                <a:lnTo>
                  <a:pt x="53274" y="247009"/>
                </a:lnTo>
                <a:lnTo>
                  <a:pt x="60530" y="245635"/>
                </a:lnTo>
                <a:lnTo>
                  <a:pt x="68225" y="243767"/>
                </a:lnTo>
                <a:lnTo>
                  <a:pt x="76212" y="240616"/>
                </a:lnTo>
                <a:lnTo>
                  <a:pt x="84395" y="236611"/>
                </a:lnTo>
                <a:lnTo>
                  <a:pt x="92707" y="232036"/>
                </a:lnTo>
                <a:lnTo>
                  <a:pt x="101106" y="228033"/>
                </a:lnTo>
                <a:lnTo>
                  <a:pt x="109563" y="224412"/>
                </a:lnTo>
                <a:lnTo>
                  <a:pt x="118059" y="221045"/>
                </a:lnTo>
                <a:lnTo>
                  <a:pt x="125627" y="216896"/>
                </a:lnTo>
                <a:lnTo>
                  <a:pt x="132578" y="212225"/>
                </a:lnTo>
                <a:lnTo>
                  <a:pt x="139117" y="207206"/>
                </a:lnTo>
                <a:lnTo>
                  <a:pt x="147286" y="199097"/>
                </a:lnTo>
                <a:lnTo>
                  <a:pt x="156542" y="188929"/>
                </a:lnTo>
                <a:lnTo>
                  <a:pt x="166523" y="177388"/>
                </a:lnTo>
                <a:lnTo>
                  <a:pt x="176034" y="164931"/>
                </a:lnTo>
                <a:lnTo>
                  <a:pt x="185233" y="151864"/>
                </a:lnTo>
                <a:lnTo>
                  <a:pt x="194222" y="138390"/>
                </a:lnTo>
                <a:lnTo>
                  <a:pt x="200216" y="126550"/>
                </a:lnTo>
                <a:lnTo>
                  <a:pt x="204211" y="115800"/>
                </a:lnTo>
                <a:lnTo>
                  <a:pt x="206875" y="105775"/>
                </a:lnTo>
                <a:lnTo>
                  <a:pt x="207698" y="97186"/>
                </a:lnTo>
                <a:lnTo>
                  <a:pt x="207295" y="89556"/>
                </a:lnTo>
                <a:lnTo>
                  <a:pt x="206073" y="82564"/>
                </a:lnTo>
                <a:lnTo>
                  <a:pt x="205258" y="75998"/>
                </a:lnTo>
                <a:lnTo>
                  <a:pt x="204715" y="69715"/>
                </a:lnTo>
                <a:lnTo>
                  <a:pt x="204353" y="63622"/>
                </a:lnTo>
                <a:lnTo>
                  <a:pt x="202207" y="58607"/>
                </a:lnTo>
                <a:lnTo>
                  <a:pt x="198871" y="54311"/>
                </a:lnTo>
                <a:lnTo>
                  <a:pt x="194742" y="50495"/>
                </a:lnTo>
                <a:lnTo>
                  <a:pt x="179829" y="36022"/>
                </a:lnTo>
                <a:lnTo>
                  <a:pt x="173476" y="32588"/>
                </a:lnTo>
                <a:lnTo>
                  <a:pt x="166382" y="30298"/>
                </a:lnTo>
                <a:lnTo>
                  <a:pt x="158795" y="28771"/>
                </a:lnTo>
                <a:lnTo>
                  <a:pt x="150880" y="27753"/>
                </a:lnTo>
                <a:lnTo>
                  <a:pt x="142746" y="27075"/>
                </a:lnTo>
                <a:lnTo>
                  <a:pt x="127993" y="26321"/>
                </a:lnTo>
                <a:lnTo>
                  <a:pt x="118261" y="25986"/>
                </a:lnTo>
                <a:lnTo>
                  <a:pt x="92187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1"/>
          <p:cNvSpPr/>
          <p:nvPr/>
        </p:nvSpPr>
        <p:spPr>
          <a:xfrm>
            <a:off x="3989070" y="2511742"/>
            <a:ext cx="68581" cy="531496"/>
          </a:xfrm>
          <a:custGeom>
            <a:avLst/>
            <a:gdLst/>
            <a:ahLst/>
            <a:cxnLst/>
            <a:rect l="0" t="0" r="0" b="0"/>
            <a:pathLst>
              <a:path w="68581" h="531496">
                <a:moveTo>
                  <a:pt x="0" y="0"/>
                </a:moveTo>
                <a:lnTo>
                  <a:pt x="9101" y="4551"/>
                </a:lnTo>
                <a:lnTo>
                  <a:pt x="11783" y="7797"/>
                </a:lnTo>
                <a:lnTo>
                  <a:pt x="13570" y="11865"/>
                </a:lnTo>
                <a:lnTo>
                  <a:pt x="15556" y="21466"/>
                </a:lnTo>
                <a:lnTo>
                  <a:pt x="17626" y="37581"/>
                </a:lnTo>
                <a:lnTo>
                  <a:pt x="19371" y="43152"/>
                </a:lnTo>
                <a:lnTo>
                  <a:pt x="21486" y="48770"/>
                </a:lnTo>
                <a:lnTo>
                  <a:pt x="21297" y="65173"/>
                </a:lnTo>
                <a:lnTo>
                  <a:pt x="19913" y="74881"/>
                </a:lnTo>
                <a:lnTo>
                  <a:pt x="18990" y="84211"/>
                </a:lnTo>
                <a:lnTo>
                  <a:pt x="18375" y="93288"/>
                </a:lnTo>
                <a:lnTo>
                  <a:pt x="17964" y="102197"/>
                </a:lnTo>
                <a:lnTo>
                  <a:pt x="17509" y="122256"/>
                </a:lnTo>
                <a:lnTo>
                  <a:pt x="17166" y="310870"/>
                </a:lnTo>
                <a:lnTo>
                  <a:pt x="18111" y="328214"/>
                </a:lnTo>
                <a:lnTo>
                  <a:pt x="19694" y="343587"/>
                </a:lnTo>
                <a:lnTo>
                  <a:pt x="21702" y="357645"/>
                </a:lnTo>
                <a:lnTo>
                  <a:pt x="23040" y="369875"/>
                </a:lnTo>
                <a:lnTo>
                  <a:pt x="23932" y="380886"/>
                </a:lnTo>
                <a:lnTo>
                  <a:pt x="24527" y="391084"/>
                </a:lnTo>
                <a:lnTo>
                  <a:pt x="25188" y="410035"/>
                </a:lnTo>
                <a:lnTo>
                  <a:pt x="25364" y="419089"/>
                </a:lnTo>
                <a:lnTo>
                  <a:pt x="26434" y="427983"/>
                </a:lnTo>
                <a:lnTo>
                  <a:pt x="28100" y="436770"/>
                </a:lnTo>
                <a:lnTo>
                  <a:pt x="30163" y="445485"/>
                </a:lnTo>
                <a:lnTo>
                  <a:pt x="31539" y="453200"/>
                </a:lnTo>
                <a:lnTo>
                  <a:pt x="33067" y="466852"/>
                </a:lnTo>
                <a:lnTo>
                  <a:pt x="34427" y="472207"/>
                </a:lnTo>
                <a:lnTo>
                  <a:pt x="36286" y="476730"/>
                </a:lnTo>
                <a:lnTo>
                  <a:pt x="38478" y="480698"/>
                </a:lnTo>
                <a:lnTo>
                  <a:pt x="43454" y="490186"/>
                </a:lnTo>
                <a:lnTo>
                  <a:pt x="46114" y="495383"/>
                </a:lnTo>
                <a:lnTo>
                  <a:pt x="47887" y="499800"/>
                </a:lnTo>
                <a:lnTo>
                  <a:pt x="49858" y="507249"/>
                </a:lnTo>
                <a:lnTo>
                  <a:pt x="51336" y="510568"/>
                </a:lnTo>
                <a:lnTo>
                  <a:pt x="53274" y="513734"/>
                </a:lnTo>
                <a:lnTo>
                  <a:pt x="58677" y="521107"/>
                </a:lnTo>
                <a:lnTo>
                  <a:pt x="60073" y="522665"/>
                </a:lnTo>
                <a:lnTo>
                  <a:pt x="68580" y="531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2"/>
          <p:cNvSpPr/>
          <p:nvPr/>
        </p:nvSpPr>
        <p:spPr>
          <a:xfrm>
            <a:off x="3834764" y="2751772"/>
            <a:ext cx="282894" cy="51436"/>
          </a:xfrm>
          <a:custGeom>
            <a:avLst/>
            <a:gdLst/>
            <a:ahLst/>
            <a:cxnLst/>
            <a:rect l="0" t="0" r="0" b="0"/>
            <a:pathLst>
              <a:path w="282894" h="51436">
                <a:moveTo>
                  <a:pt x="0" y="51435"/>
                </a:moveTo>
                <a:lnTo>
                  <a:pt x="9102" y="46884"/>
                </a:lnTo>
                <a:lnTo>
                  <a:pt x="12736" y="44591"/>
                </a:lnTo>
                <a:lnTo>
                  <a:pt x="16111" y="42110"/>
                </a:lnTo>
                <a:lnTo>
                  <a:pt x="19313" y="39503"/>
                </a:lnTo>
                <a:lnTo>
                  <a:pt x="24306" y="36813"/>
                </a:lnTo>
                <a:lnTo>
                  <a:pt x="30491" y="34067"/>
                </a:lnTo>
                <a:lnTo>
                  <a:pt x="37473" y="31284"/>
                </a:lnTo>
                <a:lnTo>
                  <a:pt x="47842" y="28476"/>
                </a:lnTo>
                <a:lnTo>
                  <a:pt x="60470" y="25652"/>
                </a:lnTo>
                <a:lnTo>
                  <a:pt x="74603" y="22816"/>
                </a:lnTo>
                <a:lnTo>
                  <a:pt x="97361" y="19973"/>
                </a:lnTo>
                <a:lnTo>
                  <a:pt x="158207" y="14275"/>
                </a:lnTo>
                <a:lnTo>
                  <a:pt x="201759" y="11107"/>
                </a:lnTo>
                <a:lnTo>
                  <a:pt x="217374" y="10262"/>
                </a:lnTo>
                <a:lnTo>
                  <a:pt x="229689" y="8747"/>
                </a:lnTo>
                <a:lnTo>
                  <a:pt x="239803" y="6783"/>
                </a:lnTo>
                <a:lnTo>
                  <a:pt x="248452" y="4522"/>
                </a:lnTo>
                <a:lnTo>
                  <a:pt x="256122" y="3015"/>
                </a:lnTo>
                <a:lnTo>
                  <a:pt x="263141" y="2010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3"/>
          <p:cNvSpPr/>
          <p:nvPr/>
        </p:nvSpPr>
        <p:spPr>
          <a:xfrm>
            <a:off x="4134802" y="2773127"/>
            <a:ext cx="246509" cy="227249"/>
          </a:xfrm>
          <a:custGeom>
            <a:avLst/>
            <a:gdLst/>
            <a:ahLst/>
            <a:cxnLst/>
            <a:rect l="0" t="0" r="0" b="0"/>
            <a:pathLst>
              <a:path w="246509" h="227249">
                <a:moveTo>
                  <a:pt x="0" y="90087"/>
                </a:moveTo>
                <a:lnTo>
                  <a:pt x="9102" y="90087"/>
                </a:lnTo>
                <a:lnTo>
                  <a:pt x="14640" y="91040"/>
                </a:lnTo>
                <a:lnTo>
                  <a:pt x="21191" y="92628"/>
                </a:lnTo>
                <a:lnTo>
                  <a:pt x="28414" y="94639"/>
                </a:lnTo>
                <a:lnTo>
                  <a:pt x="35136" y="95979"/>
                </a:lnTo>
                <a:lnTo>
                  <a:pt x="41521" y="96873"/>
                </a:lnTo>
                <a:lnTo>
                  <a:pt x="47683" y="97468"/>
                </a:lnTo>
                <a:lnTo>
                  <a:pt x="57506" y="97866"/>
                </a:lnTo>
                <a:lnTo>
                  <a:pt x="83661" y="98307"/>
                </a:lnTo>
                <a:lnTo>
                  <a:pt x="98636" y="97472"/>
                </a:lnTo>
                <a:lnTo>
                  <a:pt x="114335" y="95963"/>
                </a:lnTo>
                <a:lnTo>
                  <a:pt x="130516" y="94005"/>
                </a:lnTo>
                <a:lnTo>
                  <a:pt x="143208" y="91746"/>
                </a:lnTo>
                <a:lnTo>
                  <a:pt x="153575" y="89289"/>
                </a:lnTo>
                <a:lnTo>
                  <a:pt x="162391" y="86697"/>
                </a:lnTo>
                <a:lnTo>
                  <a:pt x="170173" y="84017"/>
                </a:lnTo>
                <a:lnTo>
                  <a:pt x="177266" y="81278"/>
                </a:lnTo>
                <a:lnTo>
                  <a:pt x="183900" y="78500"/>
                </a:lnTo>
                <a:lnTo>
                  <a:pt x="190227" y="75695"/>
                </a:lnTo>
                <a:lnTo>
                  <a:pt x="202338" y="70038"/>
                </a:lnTo>
                <a:lnTo>
                  <a:pt x="207282" y="67196"/>
                </a:lnTo>
                <a:lnTo>
                  <a:pt x="211531" y="64349"/>
                </a:lnTo>
                <a:lnTo>
                  <a:pt x="215315" y="61499"/>
                </a:lnTo>
                <a:lnTo>
                  <a:pt x="219744" y="57694"/>
                </a:lnTo>
                <a:lnTo>
                  <a:pt x="224601" y="53252"/>
                </a:lnTo>
                <a:lnTo>
                  <a:pt x="237998" y="40438"/>
                </a:lnTo>
                <a:lnTo>
                  <a:pt x="241533" y="36985"/>
                </a:lnTo>
                <a:lnTo>
                  <a:pt x="243890" y="33731"/>
                </a:lnTo>
                <a:lnTo>
                  <a:pt x="246508" y="27575"/>
                </a:lnTo>
                <a:lnTo>
                  <a:pt x="246254" y="23648"/>
                </a:lnTo>
                <a:lnTo>
                  <a:pt x="245132" y="19124"/>
                </a:lnTo>
                <a:lnTo>
                  <a:pt x="243431" y="14204"/>
                </a:lnTo>
                <a:lnTo>
                  <a:pt x="241345" y="10923"/>
                </a:lnTo>
                <a:lnTo>
                  <a:pt x="239002" y="8736"/>
                </a:lnTo>
                <a:lnTo>
                  <a:pt x="233858" y="5354"/>
                </a:lnTo>
                <a:lnTo>
                  <a:pt x="228397" y="676"/>
                </a:lnTo>
                <a:lnTo>
                  <a:pt x="223702" y="0"/>
                </a:lnTo>
                <a:lnTo>
                  <a:pt x="217715" y="501"/>
                </a:lnTo>
                <a:lnTo>
                  <a:pt x="210866" y="1789"/>
                </a:lnTo>
                <a:lnTo>
                  <a:pt x="193096" y="5759"/>
                </a:lnTo>
                <a:lnTo>
                  <a:pt x="183023" y="8151"/>
                </a:lnTo>
                <a:lnTo>
                  <a:pt x="174403" y="10698"/>
                </a:lnTo>
                <a:lnTo>
                  <a:pt x="166751" y="13349"/>
                </a:lnTo>
                <a:lnTo>
                  <a:pt x="159745" y="16068"/>
                </a:lnTo>
                <a:lnTo>
                  <a:pt x="153169" y="19786"/>
                </a:lnTo>
                <a:lnTo>
                  <a:pt x="146880" y="24170"/>
                </a:lnTo>
                <a:lnTo>
                  <a:pt x="140783" y="28998"/>
                </a:lnTo>
                <a:lnTo>
                  <a:pt x="133860" y="34121"/>
                </a:lnTo>
                <a:lnTo>
                  <a:pt x="118548" y="44894"/>
                </a:lnTo>
                <a:lnTo>
                  <a:pt x="112370" y="50433"/>
                </a:lnTo>
                <a:lnTo>
                  <a:pt x="107298" y="56031"/>
                </a:lnTo>
                <a:lnTo>
                  <a:pt x="102965" y="61668"/>
                </a:lnTo>
                <a:lnTo>
                  <a:pt x="98171" y="67331"/>
                </a:lnTo>
                <a:lnTo>
                  <a:pt x="93069" y="73012"/>
                </a:lnTo>
                <a:lnTo>
                  <a:pt x="87764" y="78704"/>
                </a:lnTo>
                <a:lnTo>
                  <a:pt x="81369" y="86308"/>
                </a:lnTo>
                <a:lnTo>
                  <a:pt x="66645" y="104918"/>
                </a:lnTo>
                <a:lnTo>
                  <a:pt x="60622" y="113309"/>
                </a:lnTo>
                <a:lnTo>
                  <a:pt x="55655" y="120809"/>
                </a:lnTo>
                <a:lnTo>
                  <a:pt x="51390" y="127713"/>
                </a:lnTo>
                <a:lnTo>
                  <a:pt x="47596" y="134221"/>
                </a:lnTo>
                <a:lnTo>
                  <a:pt x="40839" y="146533"/>
                </a:lnTo>
                <a:lnTo>
                  <a:pt x="38656" y="152482"/>
                </a:lnTo>
                <a:lnTo>
                  <a:pt x="37201" y="158354"/>
                </a:lnTo>
                <a:lnTo>
                  <a:pt x="36231" y="164174"/>
                </a:lnTo>
                <a:lnTo>
                  <a:pt x="35583" y="169006"/>
                </a:lnTo>
                <a:lnTo>
                  <a:pt x="35152" y="173180"/>
                </a:lnTo>
                <a:lnTo>
                  <a:pt x="34865" y="176915"/>
                </a:lnTo>
                <a:lnTo>
                  <a:pt x="35626" y="181310"/>
                </a:lnTo>
                <a:lnTo>
                  <a:pt x="37085" y="186145"/>
                </a:lnTo>
                <a:lnTo>
                  <a:pt x="39011" y="191273"/>
                </a:lnTo>
                <a:lnTo>
                  <a:pt x="42200" y="195645"/>
                </a:lnTo>
                <a:lnTo>
                  <a:pt x="46231" y="199511"/>
                </a:lnTo>
                <a:lnTo>
                  <a:pt x="50823" y="203042"/>
                </a:lnTo>
                <a:lnTo>
                  <a:pt x="55789" y="206348"/>
                </a:lnTo>
                <a:lnTo>
                  <a:pt x="61006" y="209505"/>
                </a:lnTo>
                <a:lnTo>
                  <a:pt x="66388" y="212561"/>
                </a:lnTo>
                <a:lnTo>
                  <a:pt x="71881" y="214599"/>
                </a:lnTo>
                <a:lnTo>
                  <a:pt x="77448" y="215958"/>
                </a:lnTo>
                <a:lnTo>
                  <a:pt x="118274" y="222689"/>
                </a:lnTo>
                <a:lnTo>
                  <a:pt x="129332" y="224209"/>
                </a:lnTo>
                <a:lnTo>
                  <a:pt x="138609" y="225222"/>
                </a:lnTo>
                <a:lnTo>
                  <a:pt x="180023" y="2272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44"/>
          <p:cNvSpPr/>
          <p:nvPr/>
        </p:nvSpPr>
        <p:spPr>
          <a:xfrm>
            <a:off x="4487174" y="2726055"/>
            <a:ext cx="254896" cy="240031"/>
          </a:xfrm>
          <a:custGeom>
            <a:avLst/>
            <a:gdLst/>
            <a:ahLst/>
            <a:cxnLst/>
            <a:rect l="0" t="0" r="0" b="0"/>
            <a:pathLst>
              <a:path w="254896" h="240031">
                <a:moveTo>
                  <a:pt x="127688" y="0"/>
                </a:moveTo>
                <a:lnTo>
                  <a:pt x="109485" y="0"/>
                </a:lnTo>
                <a:lnTo>
                  <a:pt x="102217" y="952"/>
                </a:lnTo>
                <a:lnTo>
                  <a:pt x="95468" y="2540"/>
                </a:lnTo>
                <a:lnTo>
                  <a:pt x="89062" y="4551"/>
                </a:lnTo>
                <a:lnTo>
                  <a:pt x="82888" y="6844"/>
                </a:lnTo>
                <a:lnTo>
                  <a:pt x="76866" y="9325"/>
                </a:lnTo>
                <a:lnTo>
                  <a:pt x="70947" y="11931"/>
                </a:lnTo>
                <a:lnTo>
                  <a:pt x="65096" y="15574"/>
                </a:lnTo>
                <a:lnTo>
                  <a:pt x="59290" y="19908"/>
                </a:lnTo>
                <a:lnTo>
                  <a:pt x="53514" y="24702"/>
                </a:lnTo>
                <a:lnTo>
                  <a:pt x="47759" y="28850"/>
                </a:lnTo>
                <a:lnTo>
                  <a:pt x="42017" y="32568"/>
                </a:lnTo>
                <a:lnTo>
                  <a:pt x="36284" y="35999"/>
                </a:lnTo>
                <a:lnTo>
                  <a:pt x="31509" y="39239"/>
                </a:lnTo>
                <a:lnTo>
                  <a:pt x="23665" y="45380"/>
                </a:lnTo>
                <a:lnTo>
                  <a:pt x="19286" y="48350"/>
                </a:lnTo>
                <a:lnTo>
                  <a:pt x="14463" y="51284"/>
                </a:lnTo>
                <a:lnTo>
                  <a:pt x="9342" y="54191"/>
                </a:lnTo>
                <a:lnTo>
                  <a:pt x="5928" y="57083"/>
                </a:lnTo>
                <a:lnTo>
                  <a:pt x="3653" y="59962"/>
                </a:lnTo>
                <a:lnTo>
                  <a:pt x="1124" y="65702"/>
                </a:lnTo>
                <a:lnTo>
                  <a:pt x="0" y="71428"/>
                </a:lnTo>
                <a:lnTo>
                  <a:pt x="652" y="75241"/>
                </a:lnTo>
                <a:lnTo>
                  <a:pt x="2040" y="79688"/>
                </a:lnTo>
                <a:lnTo>
                  <a:pt x="3918" y="84558"/>
                </a:lnTo>
                <a:lnTo>
                  <a:pt x="7074" y="88757"/>
                </a:lnTo>
                <a:lnTo>
                  <a:pt x="11084" y="92509"/>
                </a:lnTo>
                <a:lnTo>
                  <a:pt x="15662" y="95962"/>
                </a:lnTo>
                <a:lnTo>
                  <a:pt x="20619" y="99217"/>
                </a:lnTo>
                <a:lnTo>
                  <a:pt x="25829" y="102340"/>
                </a:lnTo>
                <a:lnTo>
                  <a:pt x="31207" y="105374"/>
                </a:lnTo>
                <a:lnTo>
                  <a:pt x="37650" y="108349"/>
                </a:lnTo>
                <a:lnTo>
                  <a:pt x="44802" y="111285"/>
                </a:lnTo>
                <a:lnTo>
                  <a:pt x="52429" y="114195"/>
                </a:lnTo>
                <a:lnTo>
                  <a:pt x="61322" y="117087"/>
                </a:lnTo>
                <a:lnTo>
                  <a:pt x="71062" y="119968"/>
                </a:lnTo>
                <a:lnTo>
                  <a:pt x="81365" y="122841"/>
                </a:lnTo>
                <a:lnTo>
                  <a:pt x="100432" y="128573"/>
                </a:lnTo>
                <a:lnTo>
                  <a:pt x="109517" y="131435"/>
                </a:lnTo>
                <a:lnTo>
                  <a:pt x="120337" y="134296"/>
                </a:lnTo>
                <a:lnTo>
                  <a:pt x="156413" y="142873"/>
                </a:lnTo>
                <a:lnTo>
                  <a:pt x="166841" y="145731"/>
                </a:lnTo>
                <a:lnTo>
                  <a:pt x="176650" y="148589"/>
                </a:lnTo>
                <a:lnTo>
                  <a:pt x="187952" y="153351"/>
                </a:lnTo>
                <a:lnTo>
                  <a:pt x="200249" y="159384"/>
                </a:lnTo>
                <a:lnTo>
                  <a:pt x="240552" y="180496"/>
                </a:lnTo>
                <a:lnTo>
                  <a:pt x="245793" y="184148"/>
                </a:lnTo>
                <a:lnTo>
                  <a:pt x="249287" y="187535"/>
                </a:lnTo>
                <a:lnTo>
                  <a:pt x="251617" y="190746"/>
                </a:lnTo>
                <a:lnTo>
                  <a:pt x="254205" y="196853"/>
                </a:lnTo>
                <a:lnTo>
                  <a:pt x="254895" y="199815"/>
                </a:lnTo>
                <a:lnTo>
                  <a:pt x="254403" y="202742"/>
                </a:lnTo>
                <a:lnTo>
                  <a:pt x="251316" y="208535"/>
                </a:lnTo>
                <a:lnTo>
                  <a:pt x="244229" y="214285"/>
                </a:lnTo>
                <a:lnTo>
                  <a:pt x="239672" y="217151"/>
                </a:lnTo>
                <a:lnTo>
                  <a:pt x="234729" y="219062"/>
                </a:lnTo>
                <a:lnTo>
                  <a:pt x="229529" y="220336"/>
                </a:lnTo>
                <a:lnTo>
                  <a:pt x="224157" y="221186"/>
                </a:lnTo>
                <a:lnTo>
                  <a:pt x="180190" y="226932"/>
                </a:lnTo>
                <a:lnTo>
                  <a:pt x="114352" y="234667"/>
                </a:lnTo>
                <a:lnTo>
                  <a:pt x="95937" y="236455"/>
                </a:lnTo>
                <a:lnTo>
                  <a:pt x="80803" y="237646"/>
                </a:lnTo>
                <a:lnTo>
                  <a:pt x="24818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45"/>
          <p:cNvSpPr/>
          <p:nvPr/>
        </p:nvSpPr>
        <p:spPr>
          <a:xfrm>
            <a:off x="313244" y="3437956"/>
            <a:ext cx="458937" cy="376595"/>
          </a:xfrm>
          <a:custGeom>
            <a:avLst/>
            <a:gdLst/>
            <a:ahLst/>
            <a:cxnLst/>
            <a:rect l="0" t="0" r="0" b="0"/>
            <a:pathLst>
              <a:path w="458937" h="376595">
                <a:moveTo>
                  <a:pt x="375413" y="16761"/>
                </a:moveTo>
                <a:lnTo>
                  <a:pt x="362678" y="10869"/>
                </a:lnTo>
                <a:lnTo>
                  <a:pt x="352060" y="8030"/>
                </a:lnTo>
                <a:lnTo>
                  <a:pt x="342492" y="3991"/>
                </a:lnTo>
                <a:lnTo>
                  <a:pt x="331889" y="1560"/>
                </a:lnTo>
                <a:lnTo>
                  <a:pt x="319874" y="480"/>
                </a:lnTo>
                <a:lnTo>
                  <a:pt x="312669" y="192"/>
                </a:lnTo>
                <a:lnTo>
                  <a:pt x="305009" y="0"/>
                </a:lnTo>
                <a:lnTo>
                  <a:pt x="297044" y="825"/>
                </a:lnTo>
                <a:lnTo>
                  <a:pt x="288877" y="2327"/>
                </a:lnTo>
                <a:lnTo>
                  <a:pt x="280575" y="4281"/>
                </a:lnTo>
                <a:lnTo>
                  <a:pt x="272183" y="6536"/>
                </a:lnTo>
                <a:lnTo>
                  <a:pt x="255238" y="11582"/>
                </a:lnTo>
                <a:lnTo>
                  <a:pt x="247671" y="14261"/>
                </a:lnTo>
                <a:lnTo>
                  <a:pt x="234184" y="19777"/>
                </a:lnTo>
                <a:lnTo>
                  <a:pt x="224110" y="23535"/>
                </a:lnTo>
                <a:lnTo>
                  <a:pt x="197677" y="32789"/>
                </a:lnTo>
                <a:lnTo>
                  <a:pt x="186437" y="37924"/>
                </a:lnTo>
                <a:lnTo>
                  <a:pt x="177039" y="43252"/>
                </a:lnTo>
                <a:lnTo>
                  <a:pt x="168869" y="48709"/>
                </a:lnTo>
                <a:lnTo>
                  <a:pt x="154711" y="57313"/>
                </a:lnTo>
                <a:lnTo>
                  <a:pt x="143021" y="64312"/>
                </a:lnTo>
                <a:lnTo>
                  <a:pt x="134650" y="70597"/>
                </a:lnTo>
                <a:lnTo>
                  <a:pt x="127755" y="79106"/>
                </a:lnTo>
                <a:lnTo>
                  <a:pt x="121515" y="88285"/>
                </a:lnTo>
                <a:lnTo>
                  <a:pt x="113600" y="98807"/>
                </a:lnTo>
                <a:lnTo>
                  <a:pt x="111414" y="104979"/>
                </a:lnTo>
                <a:lnTo>
                  <a:pt x="111784" y="108910"/>
                </a:lnTo>
                <a:lnTo>
                  <a:pt x="114734" y="118359"/>
                </a:lnTo>
                <a:lnTo>
                  <a:pt x="116855" y="121640"/>
                </a:lnTo>
                <a:lnTo>
                  <a:pt x="119221" y="123828"/>
                </a:lnTo>
                <a:lnTo>
                  <a:pt x="129642" y="129447"/>
                </a:lnTo>
                <a:lnTo>
                  <a:pt x="150230" y="139879"/>
                </a:lnTo>
                <a:lnTo>
                  <a:pt x="163889" y="145458"/>
                </a:lnTo>
                <a:lnTo>
                  <a:pt x="171532" y="148279"/>
                </a:lnTo>
                <a:lnTo>
                  <a:pt x="184247" y="151112"/>
                </a:lnTo>
                <a:lnTo>
                  <a:pt x="200344" y="153953"/>
                </a:lnTo>
                <a:lnTo>
                  <a:pt x="218695" y="156800"/>
                </a:lnTo>
                <a:lnTo>
                  <a:pt x="234740" y="159650"/>
                </a:lnTo>
                <a:lnTo>
                  <a:pt x="249246" y="162503"/>
                </a:lnTo>
                <a:lnTo>
                  <a:pt x="275524" y="168213"/>
                </a:lnTo>
                <a:lnTo>
                  <a:pt x="299903" y="173925"/>
                </a:lnTo>
                <a:lnTo>
                  <a:pt x="311738" y="177735"/>
                </a:lnTo>
                <a:lnTo>
                  <a:pt x="323438" y="182180"/>
                </a:lnTo>
                <a:lnTo>
                  <a:pt x="335048" y="187047"/>
                </a:lnTo>
                <a:lnTo>
                  <a:pt x="348503" y="192198"/>
                </a:lnTo>
                <a:lnTo>
                  <a:pt x="378693" y="203000"/>
                </a:lnTo>
                <a:lnTo>
                  <a:pt x="392840" y="209501"/>
                </a:lnTo>
                <a:lnTo>
                  <a:pt x="406081" y="216692"/>
                </a:lnTo>
                <a:lnTo>
                  <a:pt x="418718" y="224343"/>
                </a:lnTo>
                <a:lnTo>
                  <a:pt x="428096" y="231349"/>
                </a:lnTo>
                <a:lnTo>
                  <a:pt x="435300" y="237925"/>
                </a:lnTo>
                <a:lnTo>
                  <a:pt x="441055" y="244214"/>
                </a:lnTo>
                <a:lnTo>
                  <a:pt x="445844" y="250311"/>
                </a:lnTo>
                <a:lnTo>
                  <a:pt x="449990" y="256281"/>
                </a:lnTo>
                <a:lnTo>
                  <a:pt x="456183" y="267042"/>
                </a:lnTo>
                <a:lnTo>
                  <a:pt x="458936" y="274999"/>
                </a:lnTo>
                <a:lnTo>
                  <a:pt x="458717" y="278455"/>
                </a:lnTo>
                <a:lnTo>
                  <a:pt x="457619" y="281711"/>
                </a:lnTo>
                <a:lnTo>
                  <a:pt x="451523" y="293385"/>
                </a:lnTo>
                <a:lnTo>
                  <a:pt x="445435" y="303535"/>
                </a:lnTo>
                <a:lnTo>
                  <a:pt x="436379" y="314396"/>
                </a:lnTo>
                <a:lnTo>
                  <a:pt x="426004" y="323033"/>
                </a:lnTo>
                <a:lnTo>
                  <a:pt x="420570" y="326670"/>
                </a:lnTo>
                <a:lnTo>
                  <a:pt x="413138" y="330047"/>
                </a:lnTo>
                <a:lnTo>
                  <a:pt x="404373" y="333251"/>
                </a:lnTo>
                <a:lnTo>
                  <a:pt x="394719" y="336339"/>
                </a:lnTo>
                <a:lnTo>
                  <a:pt x="381617" y="341255"/>
                </a:lnTo>
                <a:lnTo>
                  <a:pt x="349277" y="354338"/>
                </a:lnTo>
                <a:lnTo>
                  <a:pt x="330367" y="359923"/>
                </a:lnTo>
                <a:lnTo>
                  <a:pt x="310140" y="364598"/>
                </a:lnTo>
                <a:lnTo>
                  <a:pt x="289035" y="368667"/>
                </a:lnTo>
                <a:lnTo>
                  <a:pt x="270203" y="371380"/>
                </a:lnTo>
                <a:lnTo>
                  <a:pt x="252885" y="373189"/>
                </a:lnTo>
                <a:lnTo>
                  <a:pt x="236578" y="374395"/>
                </a:lnTo>
                <a:lnTo>
                  <a:pt x="218086" y="375198"/>
                </a:lnTo>
                <a:lnTo>
                  <a:pt x="159464" y="376330"/>
                </a:lnTo>
                <a:lnTo>
                  <a:pt x="129576" y="376594"/>
                </a:lnTo>
                <a:lnTo>
                  <a:pt x="116271" y="375713"/>
                </a:lnTo>
                <a:lnTo>
                  <a:pt x="103592" y="374172"/>
                </a:lnTo>
                <a:lnTo>
                  <a:pt x="91329" y="372193"/>
                </a:lnTo>
                <a:lnTo>
                  <a:pt x="81249" y="369920"/>
                </a:lnTo>
                <a:lnTo>
                  <a:pt x="72623" y="367453"/>
                </a:lnTo>
                <a:lnTo>
                  <a:pt x="40542" y="356649"/>
                </a:lnTo>
                <a:lnTo>
                  <a:pt x="28779" y="351020"/>
                </a:lnTo>
                <a:lnTo>
                  <a:pt x="16802" y="342496"/>
                </a:lnTo>
                <a:lnTo>
                  <a:pt x="13466" y="339645"/>
                </a:lnTo>
                <a:lnTo>
                  <a:pt x="7220" y="331398"/>
                </a:lnTo>
                <a:lnTo>
                  <a:pt x="2222" y="322335"/>
                </a:lnTo>
                <a:lnTo>
                  <a:pt x="0" y="315131"/>
                </a:lnTo>
                <a:lnTo>
                  <a:pt x="360" y="311877"/>
                </a:lnTo>
                <a:lnTo>
                  <a:pt x="1553" y="308755"/>
                </a:lnTo>
                <a:lnTo>
                  <a:pt x="5418" y="302746"/>
                </a:lnTo>
                <a:lnTo>
                  <a:pt x="15368" y="2910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46"/>
          <p:cNvSpPr/>
          <p:nvPr/>
        </p:nvSpPr>
        <p:spPr>
          <a:xfrm>
            <a:off x="911949" y="3523297"/>
            <a:ext cx="315029" cy="239371"/>
          </a:xfrm>
          <a:custGeom>
            <a:avLst/>
            <a:gdLst/>
            <a:ahLst/>
            <a:cxnLst/>
            <a:rect l="0" t="0" r="0" b="0"/>
            <a:pathLst>
              <a:path w="315029" h="239371">
                <a:moveTo>
                  <a:pt x="85318" y="0"/>
                </a:moveTo>
                <a:lnTo>
                  <a:pt x="73386" y="23864"/>
                </a:lnTo>
                <a:lnTo>
                  <a:pt x="70696" y="28292"/>
                </a:lnTo>
                <a:lnTo>
                  <a:pt x="65167" y="35752"/>
                </a:lnTo>
                <a:lnTo>
                  <a:pt x="61406" y="40027"/>
                </a:lnTo>
                <a:lnTo>
                  <a:pt x="56994" y="44782"/>
                </a:lnTo>
                <a:lnTo>
                  <a:pt x="52148" y="49857"/>
                </a:lnTo>
                <a:lnTo>
                  <a:pt x="47965" y="55146"/>
                </a:lnTo>
                <a:lnTo>
                  <a:pt x="44223" y="60576"/>
                </a:lnTo>
                <a:lnTo>
                  <a:pt x="40777" y="66102"/>
                </a:lnTo>
                <a:lnTo>
                  <a:pt x="36574" y="71690"/>
                </a:lnTo>
                <a:lnTo>
                  <a:pt x="31867" y="77321"/>
                </a:lnTo>
                <a:lnTo>
                  <a:pt x="26824" y="82980"/>
                </a:lnTo>
                <a:lnTo>
                  <a:pt x="22509" y="88658"/>
                </a:lnTo>
                <a:lnTo>
                  <a:pt x="18681" y="94348"/>
                </a:lnTo>
                <a:lnTo>
                  <a:pt x="15176" y="100046"/>
                </a:lnTo>
                <a:lnTo>
                  <a:pt x="12839" y="105750"/>
                </a:lnTo>
                <a:lnTo>
                  <a:pt x="11281" y="111457"/>
                </a:lnTo>
                <a:lnTo>
                  <a:pt x="10242" y="117167"/>
                </a:lnTo>
                <a:lnTo>
                  <a:pt x="8598" y="123832"/>
                </a:lnTo>
                <a:lnTo>
                  <a:pt x="6549" y="131132"/>
                </a:lnTo>
                <a:lnTo>
                  <a:pt x="4230" y="138856"/>
                </a:lnTo>
                <a:lnTo>
                  <a:pt x="2684" y="145911"/>
                </a:lnTo>
                <a:lnTo>
                  <a:pt x="1654" y="152519"/>
                </a:lnTo>
                <a:lnTo>
                  <a:pt x="967" y="158829"/>
                </a:lnTo>
                <a:lnTo>
                  <a:pt x="509" y="165894"/>
                </a:lnTo>
                <a:lnTo>
                  <a:pt x="204" y="173461"/>
                </a:lnTo>
                <a:lnTo>
                  <a:pt x="0" y="181363"/>
                </a:lnTo>
                <a:lnTo>
                  <a:pt x="817" y="188536"/>
                </a:lnTo>
                <a:lnTo>
                  <a:pt x="2314" y="195224"/>
                </a:lnTo>
                <a:lnTo>
                  <a:pt x="4264" y="201586"/>
                </a:lnTo>
                <a:lnTo>
                  <a:pt x="8422" y="207734"/>
                </a:lnTo>
                <a:lnTo>
                  <a:pt x="14052" y="213736"/>
                </a:lnTo>
                <a:lnTo>
                  <a:pt x="20662" y="219644"/>
                </a:lnTo>
                <a:lnTo>
                  <a:pt x="28879" y="224534"/>
                </a:lnTo>
                <a:lnTo>
                  <a:pt x="38167" y="228747"/>
                </a:lnTo>
                <a:lnTo>
                  <a:pt x="48169" y="232508"/>
                </a:lnTo>
                <a:lnTo>
                  <a:pt x="57694" y="235015"/>
                </a:lnTo>
                <a:lnTo>
                  <a:pt x="66902" y="236687"/>
                </a:lnTo>
                <a:lnTo>
                  <a:pt x="75898" y="237801"/>
                </a:lnTo>
                <a:lnTo>
                  <a:pt x="83801" y="238544"/>
                </a:lnTo>
                <a:lnTo>
                  <a:pt x="90974" y="239040"/>
                </a:lnTo>
                <a:lnTo>
                  <a:pt x="97661" y="239370"/>
                </a:lnTo>
                <a:lnTo>
                  <a:pt x="105929" y="238638"/>
                </a:lnTo>
                <a:lnTo>
                  <a:pt x="115251" y="237197"/>
                </a:lnTo>
                <a:lnTo>
                  <a:pt x="125276" y="235284"/>
                </a:lnTo>
                <a:lnTo>
                  <a:pt x="137674" y="232103"/>
                </a:lnTo>
                <a:lnTo>
                  <a:pt x="151655" y="228078"/>
                </a:lnTo>
                <a:lnTo>
                  <a:pt x="191016" y="215851"/>
                </a:lnTo>
                <a:lnTo>
                  <a:pt x="201503" y="212481"/>
                </a:lnTo>
                <a:lnTo>
                  <a:pt x="210400" y="208329"/>
                </a:lnTo>
                <a:lnTo>
                  <a:pt x="218236" y="203656"/>
                </a:lnTo>
                <a:lnTo>
                  <a:pt x="225365" y="198636"/>
                </a:lnTo>
                <a:lnTo>
                  <a:pt x="232975" y="194336"/>
                </a:lnTo>
                <a:lnTo>
                  <a:pt x="240906" y="190518"/>
                </a:lnTo>
                <a:lnTo>
                  <a:pt x="249051" y="187019"/>
                </a:lnTo>
                <a:lnTo>
                  <a:pt x="256386" y="182782"/>
                </a:lnTo>
                <a:lnTo>
                  <a:pt x="263181" y="178052"/>
                </a:lnTo>
                <a:lnTo>
                  <a:pt x="269616" y="172994"/>
                </a:lnTo>
                <a:lnTo>
                  <a:pt x="277715" y="165812"/>
                </a:lnTo>
                <a:lnTo>
                  <a:pt x="296875" y="147671"/>
                </a:lnTo>
                <a:lnTo>
                  <a:pt x="303509" y="139405"/>
                </a:lnTo>
                <a:lnTo>
                  <a:pt x="307931" y="131989"/>
                </a:lnTo>
                <a:lnTo>
                  <a:pt x="310879" y="125141"/>
                </a:lnTo>
                <a:lnTo>
                  <a:pt x="312845" y="116764"/>
                </a:lnTo>
                <a:lnTo>
                  <a:pt x="314155" y="107370"/>
                </a:lnTo>
                <a:lnTo>
                  <a:pt x="315028" y="97298"/>
                </a:lnTo>
                <a:lnTo>
                  <a:pt x="313706" y="86773"/>
                </a:lnTo>
                <a:lnTo>
                  <a:pt x="310919" y="75946"/>
                </a:lnTo>
                <a:lnTo>
                  <a:pt x="307156" y="64918"/>
                </a:lnTo>
                <a:lnTo>
                  <a:pt x="302743" y="55662"/>
                </a:lnTo>
                <a:lnTo>
                  <a:pt x="297895" y="47585"/>
                </a:lnTo>
                <a:lnTo>
                  <a:pt x="292759" y="40296"/>
                </a:lnTo>
                <a:lnTo>
                  <a:pt x="286477" y="34484"/>
                </a:lnTo>
                <a:lnTo>
                  <a:pt x="279431" y="29657"/>
                </a:lnTo>
                <a:lnTo>
                  <a:pt x="264935" y="21753"/>
                </a:lnTo>
                <a:lnTo>
                  <a:pt x="252143" y="15066"/>
                </a:lnTo>
                <a:lnTo>
                  <a:pt x="245112" y="12901"/>
                </a:lnTo>
                <a:lnTo>
                  <a:pt x="237567" y="11458"/>
                </a:lnTo>
                <a:lnTo>
                  <a:pt x="229680" y="10496"/>
                </a:lnTo>
                <a:lnTo>
                  <a:pt x="221564" y="8903"/>
                </a:lnTo>
                <a:lnTo>
                  <a:pt x="213296" y="6888"/>
                </a:lnTo>
                <a:lnTo>
                  <a:pt x="204927" y="4592"/>
                </a:lnTo>
                <a:lnTo>
                  <a:pt x="197442" y="3061"/>
                </a:lnTo>
                <a:lnTo>
                  <a:pt x="190548" y="2041"/>
                </a:lnTo>
                <a:lnTo>
                  <a:pt x="184046" y="1361"/>
                </a:lnTo>
                <a:lnTo>
                  <a:pt x="176854" y="907"/>
                </a:lnTo>
                <a:lnTo>
                  <a:pt x="161243" y="403"/>
                </a:lnTo>
                <a:lnTo>
                  <a:pt x="140940" y="119"/>
                </a:lnTo>
                <a:lnTo>
                  <a:pt x="133829" y="1032"/>
                </a:lnTo>
                <a:lnTo>
                  <a:pt x="126231" y="2593"/>
                </a:lnTo>
                <a:lnTo>
                  <a:pt x="118309" y="4586"/>
                </a:lnTo>
                <a:lnTo>
                  <a:pt x="112074" y="5915"/>
                </a:lnTo>
                <a:lnTo>
                  <a:pt x="106966" y="6801"/>
                </a:lnTo>
                <a:lnTo>
                  <a:pt x="68173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47"/>
          <p:cNvSpPr/>
          <p:nvPr/>
        </p:nvSpPr>
        <p:spPr>
          <a:xfrm>
            <a:off x="1331594" y="3454982"/>
            <a:ext cx="411482" cy="316919"/>
          </a:xfrm>
          <a:custGeom>
            <a:avLst/>
            <a:gdLst/>
            <a:ahLst/>
            <a:cxnLst/>
            <a:rect l="0" t="0" r="0" b="0"/>
            <a:pathLst>
              <a:path w="411482" h="316919">
                <a:moveTo>
                  <a:pt x="0" y="34025"/>
                </a:moveTo>
                <a:lnTo>
                  <a:pt x="9102" y="38576"/>
                </a:lnTo>
                <a:lnTo>
                  <a:pt x="11783" y="41822"/>
                </a:lnTo>
                <a:lnTo>
                  <a:pt x="13570" y="45890"/>
                </a:lnTo>
                <a:lnTo>
                  <a:pt x="14762" y="50508"/>
                </a:lnTo>
                <a:lnTo>
                  <a:pt x="18626" y="58178"/>
                </a:lnTo>
                <a:lnTo>
                  <a:pt x="20990" y="61557"/>
                </a:lnTo>
                <a:lnTo>
                  <a:pt x="23617" y="70392"/>
                </a:lnTo>
                <a:lnTo>
                  <a:pt x="24317" y="75414"/>
                </a:lnTo>
                <a:lnTo>
                  <a:pt x="24784" y="80668"/>
                </a:lnTo>
                <a:lnTo>
                  <a:pt x="25095" y="86075"/>
                </a:lnTo>
                <a:lnTo>
                  <a:pt x="25303" y="91585"/>
                </a:lnTo>
                <a:lnTo>
                  <a:pt x="25595" y="112993"/>
                </a:lnTo>
                <a:lnTo>
                  <a:pt x="27541" y="129532"/>
                </a:lnTo>
                <a:lnTo>
                  <a:pt x="37476" y="197896"/>
                </a:lnTo>
                <a:lnTo>
                  <a:pt x="39272" y="212805"/>
                </a:lnTo>
                <a:lnTo>
                  <a:pt x="40469" y="224649"/>
                </a:lnTo>
                <a:lnTo>
                  <a:pt x="42219" y="234450"/>
                </a:lnTo>
                <a:lnTo>
                  <a:pt x="44339" y="242889"/>
                </a:lnTo>
                <a:lnTo>
                  <a:pt x="50034" y="261020"/>
                </a:lnTo>
                <a:lnTo>
                  <a:pt x="50501" y="261555"/>
                </a:lnTo>
                <a:lnTo>
                  <a:pt x="50812" y="260959"/>
                </a:lnTo>
                <a:lnTo>
                  <a:pt x="51381" y="252186"/>
                </a:lnTo>
                <a:lnTo>
                  <a:pt x="51399" y="248045"/>
                </a:lnTo>
                <a:lnTo>
                  <a:pt x="52364" y="242428"/>
                </a:lnTo>
                <a:lnTo>
                  <a:pt x="53959" y="235825"/>
                </a:lnTo>
                <a:lnTo>
                  <a:pt x="55975" y="228566"/>
                </a:lnTo>
                <a:lnTo>
                  <a:pt x="58272" y="218964"/>
                </a:lnTo>
                <a:lnTo>
                  <a:pt x="63364" y="195595"/>
                </a:lnTo>
                <a:lnTo>
                  <a:pt x="65103" y="185553"/>
                </a:lnTo>
                <a:lnTo>
                  <a:pt x="66262" y="176954"/>
                </a:lnTo>
                <a:lnTo>
                  <a:pt x="67035" y="169316"/>
                </a:lnTo>
                <a:lnTo>
                  <a:pt x="68503" y="161367"/>
                </a:lnTo>
                <a:lnTo>
                  <a:pt x="70433" y="153209"/>
                </a:lnTo>
                <a:lnTo>
                  <a:pt x="72673" y="144914"/>
                </a:lnTo>
                <a:lnTo>
                  <a:pt x="75119" y="137478"/>
                </a:lnTo>
                <a:lnTo>
                  <a:pt x="77702" y="130616"/>
                </a:lnTo>
                <a:lnTo>
                  <a:pt x="80376" y="124137"/>
                </a:lnTo>
                <a:lnTo>
                  <a:pt x="83112" y="116960"/>
                </a:lnTo>
                <a:lnTo>
                  <a:pt x="88692" y="101365"/>
                </a:lnTo>
                <a:lnTo>
                  <a:pt x="92465" y="92253"/>
                </a:lnTo>
                <a:lnTo>
                  <a:pt x="96886" y="82369"/>
                </a:lnTo>
                <a:lnTo>
                  <a:pt x="101738" y="71969"/>
                </a:lnTo>
                <a:lnTo>
                  <a:pt x="105926" y="64084"/>
                </a:lnTo>
                <a:lnTo>
                  <a:pt x="109670" y="57874"/>
                </a:lnTo>
                <a:lnTo>
                  <a:pt x="113118" y="52782"/>
                </a:lnTo>
                <a:lnTo>
                  <a:pt x="117322" y="47482"/>
                </a:lnTo>
                <a:lnTo>
                  <a:pt x="122030" y="42044"/>
                </a:lnTo>
                <a:lnTo>
                  <a:pt x="127073" y="36514"/>
                </a:lnTo>
                <a:lnTo>
                  <a:pt x="133293" y="31874"/>
                </a:lnTo>
                <a:lnTo>
                  <a:pt x="140297" y="27829"/>
                </a:lnTo>
                <a:lnTo>
                  <a:pt x="176621" y="9941"/>
                </a:lnTo>
                <a:lnTo>
                  <a:pt x="186327" y="6539"/>
                </a:lnTo>
                <a:lnTo>
                  <a:pt x="195656" y="4271"/>
                </a:lnTo>
                <a:lnTo>
                  <a:pt x="204732" y="2759"/>
                </a:lnTo>
                <a:lnTo>
                  <a:pt x="213641" y="1751"/>
                </a:lnTo>
                <a:lnTo>
                  <a:pt x="222438" y="1079"/>
                </a:lnTo>
                <a:lnTo>
                  <a:pt x="238879" y="333"/>
                </a:lnTo>
                <a:lnTo>
                  <a:pt x="252536" y="0"/>
                </a:lnTo>
                <a:lnTo>
                  <a:pt x="264956" y="2393"/>
                </a:lnTo>
                <a:lnTo>
                  <a:pt x="276826" y="6631"/>
                </a:lnTo>
                <a:lnTo>
                  <a:pt x="288451" y="11690"/>
                </a:lnTo>
                <a:lnTo>
                  <a:pt x="293266" y="15325"/>
                </a:lnTo>
                <a:lnTo>
                  <a:pt x="301156" y="24444"/>
                </a:lnTo>
                <a:lnTo>
                  <a:pt x="307837" y="32307"/>
                </a:lnTo>
                <a:lnTo>
                  <a:pt x="310952" y="35737"/>
                </a:lnTo>
                <a:lnTo>
                  <a:pt x="313982" y="40881"/>
                </a:lnTo>
                <a:lnTo>
                  <a:pt x="316954" y="47168"/>
                </a:lnTo>
                <a:lnTo>
                  <a:pt x="319888" y="54217"/>
                </a:lnTo>
                <a:lnTo>
                  <a:pt x="321844" y="60822"/>
                </a:lnTo>
                <a:lnTo>
                  <a:pt x="323148" y="67129"/>
                </a:lnTo>
                <a:lnTo>
                  <a:pt x="324017" y="73240"/>
                </a:lnTo>
                <a:lnTo>
                  <a:pt x="324596" y="80171"/>
                </a:lnTo>
                <a:lnTo>
                  <a:pt x="324983" y="87649"/>
                </a:lnTo>
                <a:lnTo>
                  <a:pt x="325240" y="95492"/>
                </a:lnTo>
                <a:lnTo>
                  <a:pt x="324459" y="105483"/>
                </a:lnTo>
                <a:lnTo>
                  <a:pt x="322986" y="116906"/>
                </a:lnTo>
                <a:lnTo>
                  <a:pt x="321052" y="129284"/>
                </a:lnTo>
                <a:lnTo>
                  <a:pt x="319762" y="140394"/>
                </a:lnTo>
                <a:lnTo>
                  <a:pt x="318902" y="150657"/>
                </a:lnTo>
                <a:lnTo>
                  <a:pt x="317947" y="168729"/>
                </a:lnTo>
                <a:lnTo>
                  <a:pt x="317522" y="183111"/>
                </a:lnTo>
                <a:lnTo>
                  <a:pt x="317250" y="208819"/>
                </a:lnTo>
                <a:lnTo>
                  <a:pt x="317213" y="224106"/>
                </a:lnTo>
                <a:lnTo>
                  <a:pt x="318155" y="231231"/>
                </a:lnTo>
                <a:lnTo>
                  <a:pt x="319736" y="237886"/>
                </a:lnTo>
                <a:lnTo>
                  <a:pt x="321743" y="244227"/>
                </a:lnTo>
                <a:lnTo>
                  <a:pt x="323972" y="253813"/>
                </a:lnTo>
                <a:lnTo>
                  <a:pt x="324566" y="257703"/>
                </a:lnTo>
                <a:lnTo>
                  <a:pt x="330307" y="267105"/>
                </a:lnTo>
                <a:lnTo>
                  <a:pt x="338256" y="276681"/>
                </a:lnTo>
                <a:lnTo>
                  <a:pt x="344964" y="284112"/>
                </a:lnTo>
                <a:lnTo>
                  <a:pt x="353660" y="293130"/>
                </a:lnTo>
                <a:lnTo>
                  <a:pt x="362922" y="301583"/>
                </a:lnTo>
                <a:lnTo>
                  <a:pt x="374445" y="307294"/>
                </a:lnTo>
                <a:lnTo>
                  <a:pt x="384225" y="312005"/>
                </a:lnTo>
                <a:lnTo>
                  <a:pt x="394922" y="314734"/>
                </a:lnTo>
                <a:lnTo>
                  <a:pt x="411481" y="3169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48"/>
          <p:cNvSpPr/>
          <p:nvPr/>
        </p:nvSpPr>
        <p:spPr>
          <a:xfrm>
            <a:off x="1796323" y="3456149"/>
            <a:ext cx="675415" cy="572404"/>
          </a:xfrm>
          <a:custGeom>
            <a:avLst/>
            <a:gdLst/>
            <a:ahLst/>
            <a:cxnLst/>
            <a:rect l="0" t="0" r="0" b="0"/>
            <a:pathLst>
              <a:path w="675415" h="572404">
                <a:moveTo>
                  <a:pt x="221071" y="32858"/>
                </a:moveTo>
                <a:lnTo>
                  <a:pt x="216521" y="28307"/>
                </a:lnTo>
                <a:lnTo>
                  <a:pt x="206244" y="11245"/>
                </a:lnTo>
                <a:lnTo>
                  <a:pt x="205471" y="9877"/>
                </a:lnTo>
                <a:lnTo>
                  <a:pt x="195282" y="3401"/>
                </a:lnTo>
                <a:lnTo>
                  <a:pt x="185480" y="716"/>
                </a:lnTo>
                <a:lnTo>
                  <a:pt x="180198" y="0"/>
                </a:lnTo>
                <a:lnTo>
                  <a:pt x="164171" y="1744"/>
                </a:lnTo>
                <a:lnTo>
                  <a:pt x="146252" y="5695"/>
                </a:lnTo>
                <a:lnTo>
                  <a:pt x="131938" y="10625"/>
                </a:lnTo>
                <a:lnTo>
                  <a:pt x="111607" y="21072"/>
                </a:lnTo>
                <a:lnTo>
                  <a:pt x="99517" y="27858"/>
                </a:lnTo>
                <a:lnTo>
                  <a:pt x="81005" y="40479"/>
                </a:lnTo>
                <a:lnTo>
                  <a:pt x="66427" y="52438"/>
                </a:lnTo>
                <a:lnTo>
                  <a:pt x="53598" y="64103"/>
                </a:lnTo>
                <a:lnTo>
                  <a:pt x="44086" y="78177"/>
                </a:lnTo>
                <a:lnTo>
                  <a:pt x="35731" y="93005"/>
                </a:lnTo>
                <a:lnTo>
                  <a:pt x="25668" y="105945"/>
                </a:lnTo>
                <a:lnTo>
                  <a:pt x="17386" y="120586"/>
                </a:lnTo>
                <a:lnTo>
                  <a:pt x="10529" y="135666"/>
                </a:lnTo>
                <a:lnTo>
                  <a:pt x="4307" y="148718"/>
                </a:lnTo>
                <a:lnTo>
                  <a:pt x="907" y="165949"/>
                </a:lnTo>
                <a:lnTo>
                  <a:pt x="0" y="175878"/>
                </a:lnTo>
                <a:lnTo>
                  <a:pt x="1300" y="184402"/>
                </a:lnTo>
                <a:lnTo>
                  <a:pt x="7825" y="198954"/>
                </a:lnTo>
                <a:lnTo>
                  <a:pt x="17658" y="213305"/>
                </a:lnTo>
                <a:lnTo>
                  <a:pt x="26208" y="220372"/>
                </a:lnTo>
                <a:lnTo>
                  <a:pt x="31155" y="223589"/>
                </a:lnTo>
                <a:lnTo>
                  <a:pt x="44272" y="227165"/>
                </a:lnTo>
                <a:lnTo>
                  <a:pt x="51770" y="228119"/>
                </a:lnTo>
                <a:lnTo>
                  <a:pt x="65181" y="226638"/>
                </a:lnTo>
                <a:lnTo>
                  <a:pt x="83442" y="222989"/>
                </a:lnTo>
                <a:lnTo>
                  <a:pt x="96085" y="221183"/>
                </a:lnTo>
                <a:lnTo>
                  <a:pt x="111230" y="217206"/>
                </a:lnTo>
                <a:lnTo>
                  <a:pt x="124945" y="209723"/>
                </a:lnTo>
                <a:lnTo>
                  <a:pt x="140249" y="199095"/>
                </a:lnTo>
                <a:lnTo>
                  <a:pt x="162925" y="184846"/>
                </a:lnTo>
                <a:lnTo>
                  <a:pt x="178719" y="171528"/>
                </a:lnTo>
                <a:lnTo>
                  <a:pt x="190818" y="156402"/>
                </a:lnTo>
                <a:lnTo>
                  <a:pt x="198045" y="145700"/>
                </a:lnTo>
                <a:lnTo>
                  <a:pt x="205721" y="133804"/>
                </a:lnTo>
                <a:lnTo>
                  <a:pt x="212742" y="121110"/>
                </a:lnTo>
                <a:lnTo>
                  <a:pt x="219329" y="107886"/>
                </a:lnTo>
                <a:lnTo>
                  <a:pt x="235160" y="74139"/>
                </a:lnTo>
                <a:lnTo>
                  <a:pt x="241621" y="59777"/>
                </a:lnTo>
                <a:lnTo>
                  <a:pt x="244492" y="50220"/>
                </a:lnTo>
                <a:lnTo>
                  <a:pt x="243228" y="37717"/>
                </a:lnTo>
                <a:lnTo>
                  <a:pt x="240444" y="24540"/>
                </a:lnTo>
                <a:lnTo>
                  <a:pt x="238510" y="9620"/>
                </a:lnTo>
                <a:lnTo>
                  <a:pt x="238412" y="9746"/>
                </a:lnTo>
                <a:lnTo>
                  <a:pt x="238242" y="19290"/>
                </a:lnTo>
                <a:lnTo>
                  <a:pt x="240768" y="32226"/>
                </a:lnTo>
                <a:lnTo>
                  <a:pt x="245065" y="48769"/>
                </a:lnTo>
                <a:lnTo>
                  <a:pt x="250150" y="62472"/>
                </a:lnTo>
                <a:lnTo>
                  <a:pt x="255585" y="77452"/>
                </a:lnTo>
                <a:lnTo>
                  <a:pt x="266836" y="110353"/>
                </a:lnTo>
                <a:lnTo>
                  <a:pt x="270631" y="119764"/>
                </a:lnTo>
                <a:lnTo>
                  <a:pt x="275066" y="129848"/>
                </a:lnTo>
                <a:lnTo>
                  <a:pt x="279928" y="140380"/>
                </a:lnTo>
                <a:lnTo>
                  <a:pt x="284121" y="150259"/>
                </a:lnTo>
                <a:lnTo>
                  <a:pt x="287870" y="159703"/>
                </a:lnTo>
                <a:lnTo>
                  <a:pt x="299337" y="189246"/>
                </a:lnTo>
                <a:lnTo>
                  <a:pt x="323484" y="250001"/>
                </a:lnTo>
                <a:lnTo>
                  <a:pt x="334114" y="279538"/>
                </a:lnTo>
                <a:lnTo>
                  <a:pt x="343106" y="306849"/>
                </a:lnTo>
                <a:lnTo>
                  <a:pt x="366674" y="382678"/>
                </a:lnTo>
                <a:lnTo>
                  <a:pt x="369575" y="398469"/>
                </a:lnTo>
                <a:lnTo>
                  <a:pt x="371509" y="415664"/>
                </a:lnTo>
                <a:lnTo>
                  <a:pt x="372798" y="433794"/>
                </a:lnTo>
                <a:lnTo>
                  <a:pt x="372705" y="448739"/>
                </a:lnTo>
                <a:lnTo>
                  <a:pt x="371690" y="461559"/>
                </a:lnTo>
                <a:lnTo>
                  <a:pt x="370062" y="472964"/>
                </a:lnTo>
                <a:lnTo>
                  <a:pt x="367071" y="484377"/>
                </a:lnTo>
                <a:lnTo>
                  <a:pt x="363172" y="495796"/>
                </a:lnTo>
                <a:lnTo>
                  <a:pt x="358667" y="507218"/>
                </a:lnTo>
                <a:lnTo>
                  <a:pt x="348583" y="524990"/>
                </a:lnTo>
                <a:lnTo>
                  <a:pt x="338703" y="538286"/>
                </a:lnTo>
                <a:lnTo>
                  <a:pt x="331137" y="547370"/>
                </a:lnTo>
                <a:lnTo>
                  <a:pt x="322060" y="554583"/>
                </a:lnTo>
                <a:lnTo>
                  <a:pt x="305260" y="566974"/>
                </a:lnTo>
                <a:lnTo>
                  <a:pt x="300058" y="568958"/>
                </a:lnTo>
                <a:lnTo>
                  <a:pt x="280987" y="571750"/>
                </a:lnTo>
                <a:lnTo>
                  <a:pt x="272148" y="572403"/>
                </a:lnTo>
                <a:lnTo>
                  <a:pt x="259965" y="567613"/>
                </a:lnTo>
                <a:lnTo>
                  <a:pt x="242120" y="556747"/>
                </a:lnTo>
                <a:lnTo>
                  <a:pt x="237962" y="553567"/>
                </a:lnTo>
                <a:lnTo>
                  <a:pt x="230801" y="544954"/>
                </a:lnTo>
                <a:lnTo>
                  <a:pt x="221414" y="529396"/>
                </a:lnTo>
                <a:lnTo>
                  <a:pt x="212600" y="512720"/>
                </a:lnTo>
                <a:lnTo>
                  <a:pt x="207781" y="501400"/>
                </a:lnTo>
                <a:lnTo>
                  <a:pt x="205640" y="490019"/>
                </a:lnTo>
                <a:lnTo>
                  <a:pt x="207228" y="473531"/>
                </a:lnTo>
                <a:lnTo>
                  <a:pt x="208985" y="463800"/>
                </a:lnTo>
                <a:lnTo>
                  <a:pt x="212061" y="454455"/>
                </a:lnTo>
                <a:lnTo>
                  <a:pt x="216017" y="445368"/>
                </a:lnTo>
                <a:lnTo>
                  <a:pt x="231503" y="414802"/>
                </a:lnTo>
                <a:lnTo>
                  <a:pt x="240313" y="402319"/>
                </a:lnTo>
                <a:lnTo>
                  <a:pt x="251531" y="389468"/>
                </a:lnTo>
                <a:lnTo>
                  <a:pt x="266042" y="374231"/>
                </a:lnTo>
                <a:lnTo>
                  <a:pt x="276769" y="365215"/>
                </a:lnTo>
                <a:lnTo>
                  <a:pt x="289636" y="355395"/>
                </a:lnTo>
                <a:lnTo>
                  <a:pt x="303928" y="345037"/>
                </a:lnTo>
                <a:lnTo>
                  <a:pt x="318220" y="335275"/>
                </a:lnTo>
                <a:lnTo>
                  <a:pt x="346798" y="316808"/>
                </a:lnTo>
                <a:lnTo>
                  <a:pt x="360134" y="308836"/>
                </a:lnTo>
                <a:lnTo>
                  <a:pt x="372835" y="301616"/>
                </a:lnTo>
                <a:lnTo>
                  <a:pt x="385112" y="294897"/>
                </a:lnTo>
                <a:lnTo>
                  <a:pt x="398059" y="288513"/>
                </a:lnTo>
                <a:lnTo>
                  <a:pt x="411454" y="282353"/>
                </a:lnTo>
                <a:lnTo>
                  <a:pt x="439036" y="270427"/>
                </a:lnTo>
                <a:lnTo>
                  <a:pt x="467170" y="258777"/>
                </a:lnTo>
                <a:lnTo>
                  <a:pt x="481339" y="253955"/>
                </a:lnTo>
                <a:lnTo>
                  <a:pt x="495548" y="249789"/>
                </a:lnTo>
                <a:lnTo>
                  <a:pt x="509783" y="246059"/>
                </a:lnTo>
                <a:lnTo>
                  <a:pt x="538300" y="239374"/>
                </a:lnTo>
                <a:lnTo>
                  <a:pt x="552572" y="236258"/>
                </a:lnTo>
                <a:lnTo>
                  <a:pt x="596370" y="225175"/>
                </a:lnTo>
                <a:lnTo>
                  <a:pt x="675414" y="2043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49"/>
          <p:cNvSpPr/>
          <p:nvPr/>
        </p:nvSpPr>
        <p:spPr>
          <a:xfrm>
            <a:off x="414337" y="4089082"/>
            <a:ext cx="282893" cy="329356"/>
          </a:xfrm>
          <a:custGeom>
            <a:avLst/>
            <a:gdLst/>
            <a:ahLst/>
            <a:cxnLst/>
            <a:rect l="0" t="0" r="0" b="0"/>
            <a:pathLst>
              <a:path w="282893" h="329356">
                <a:moveTo>
                  <a:pt x="0" y="0"/>
                </a:moveTo>
                <a:lnTo>
                  <a:pt x="0" y="4551"/>
                </a:lnTo>
                <a:lnTo>
                  <a:pt x="952" y="9701"/>
                </a:lnTo>
                <a:lnTo>
                  <a:pt x="11932" y="60497"/>
                </a:lnTo>
                <a:lnTo>
                  <a:pt x="13669" y="69859"/>
                </a:lnTo>
                <a:lnTo>
                  <a:pt x="14828" y="77053"/>
                </a:lnTo>
                <a:lnTo>
                  <a:pt x="15600" y="82801"/>
                </a:lnTo>
                <a:lnTo>
                  <a:pt x="17068" y="89491"/>
                </a:lnTo>
                <a:lnTo>
                  <a:pt x="18998" y="96808"/>
                </a:lnTo>
                <a:lnTo>
                  <a:pt x="21238" y="104544"/>
                </a:lnTo>
                <a:lnTo>
                  <a:pt x="23684" y="111606"/>
                </a:lnTo>
                <a:lnTo>
                  <a:pt x="26267" y="118219"/>
                </a:lnTo>
                <a:lnTo>
                  <a:pt x="28941" y="124532"/>
                </a:lnTo>
                <a:lnTo>
                  <a:pt x="34453" y="136628"/>
                </a:lnTo>
                <a:lnTo>
                  <a:pt x="37256" y="142520"/>
                </a:lnTo>
                <a:lnTo>
                  <a:pt x="40077" y="149306"/>
                </a:lnTo>
                <a:lnTo>
                  <a:pt x="42911" y="156687"/>
                </a:lnTo>
                <a:lnTo>
                  <a:pt x="45752" y="164466"/>
                </a:lnTo>
                <a:lnTo>
                  <a:pt x="48599" y="171556"/>
                </a:lnTo>
                <a:lnTo>
                  <a:pt x="51449" y="178188"/>
                </a:lnTo>
                <a:lnTo>
                  <a:pt x="57156" y="190638"/>
                </a:lnTo>
                <a:lnTo>
                  <a:pt x="68581" y="214151"/>
                </a:lnTo>
                <a:lnTo>
                  <a:pt x="93133" y="263410"/>
                </a:lnTo>
                <a:lnTo>
                  <a:pt x="98284" y="272762"/>
                </a:lnTo>
                <a:lnTo>
                  <a:pt x="103623" y="281854"/>
                </a:lnTo>
                <a:lnTo>
                  <a:pt x="109087" y="290772"/>
                </a:lnTo>
                <a:lnTo>
                  <a:pt x="113682" y="297671"/>
                </a:lnTo>
                <a:lnTo>
                  <a:pt x="121328" y="307875"/>
                </a:lnTo>
                <a:lnTo>
                  <a:pt x="127901" y="315586"/>
                </a:lnTo>
                <a:lnTo>
                  <a:pt x="133997" y="322188"/>
                </a:lnTo>
                <a:lnTo>
                  <a:pt x="139882" y="328297"/>
                </a:lnTo>
                <a:lnTo>
                  <a:pt x="142785" y="329355"/>
                </a:lnTo>
                <a:lnTo>
                  <a:pt x="145672" y="329108"/>
                </a:lnTo>
                <a:lnTo>
                  <a:pt x="152600" y="326417"/>
                </a:lnTo>
                <a:lnTo>
                  <a:pt x="160812" y="319042"/>
                </a:lnTo>
                <a:lnTo>
                  <a:pt x="166087" y="313882"/>
                </a:lnTo>
                <a:lnTo>
                  <a:pt x="168827" y="307362"/>
                </a:lnTo>
                <a:lnTo>
                  <a:pt x="171606" y="298253"/>
                </a:lnTo>
                <a:lnTo>
                  <a:pt x="174412" y="287418"/>
                </a:lnTo>
                <a:lnTo>
                  <a:pt x="178187" y="278290"/>
                </a:lnTo>
                <a:lnTo>
                  <a:pt x="182609" y="270299"/>
                </a:lnTo>
                <a:lnTo>
                  <a:pt x="187462" y="263067"/>
                </a:lnTo>
                <a:lnTo>
                  <a:pt x="190697" y="255388"/>
                </a:lnTo>
                <a:lnTo>
                  <a:pt x="192854" y="247411"/>
                </a:lnTo>
                <a:lnTo>
                  <a:pt x="194292" y="239236"/>
                </a:lnTo>
                <a:lnTo>
                  <a:pt x="196203" y="231880"/>
                </a:lnTo>
                <a:lnTo>
                  <a:pt x="198429" y="225072"/>
                </a:lnTo>
                <a:lnTo>
                  <a:pt x="200866" y="218628"/>
                </a:lnTo>
                <a:lnTo>
                  <a:pt x="206114" y="203848"/>
                </a:lnTo>
                <a:lnTo>
                  <a:pt x="208847" y="195906"/>
                </a:lnTo>
                <a:lnTo>
                  <a:pt x="210669" y="188707"/>
                </a:lnTo>
                <a:lnTo>
                  <a:pt x="211883" y="182002"/>
                </a:lnTo>
                <a:lnTo>
                  <a:pt x="212693" y="175627"/>
                </a:lnTo>
                <a:lnTo>
                  <a:pt x="215138" y="169472"/>
                </a:lnTo>
                <a:lnTo>
                  <a:pt x="218673" y="163464"/>
                </a:lnTo>
                <a:lnTo>
                  <a:pt x="222934" y="157554"/>
                </a:lnTo>
                <a:lnTo>
                  <a:pt x="226728" y="150756"/>
                </a:lnTo>
                <a:lnTo>
                  <a:pt x="230209" y="143366"/>
                </a:lnTo>
                <a:lnTo>
                  <a:pt x="233483" y="135582"/>
                </a:lnTo>
                <a:lnTo>
                  <a:pt x="236618" y="126583"/>
                </a:lnTo>
                <a:lnTo>
                  <a:pt x="239660" y="116774"/>
                </a:lnTo>
                <a:lnTo>
                  <a:pt x="242641" y="106424"/>
                </a:lnTo>
                <a:lnTo>
                  <a:pt x="245581" y="97620"/>
                </a:lnTo>
                <a:lnTo>
                  <a:pt x="248493" y="89845"/>
                </a:lnTo>
                <a:lnTo>
                  <a:pt x="251387" y="82757"/>
                </a:lnTo>
                <a:lnTo>
                  <a:pt x="254269" y="77079"/>
                </a:lnTo>
                <a:lnTo>
                  <a:pt x="260011" y="68230"/>
                </a:lnTo>
                <a:lnTo>
                  <a:pt x="263198" y="58582"/>
                </a:lnTo>
                <a:lnTo>
                  <a:pt x="264048" y="53342"/>
                </a:lnTo>
                <a:lnTo>
                  <a:pt x="267532" y="44980"/>
                </a:lnTo>
                <a:lnTo>
                  <a:pt x="272256" y="37136"/>
                </a:lnTo>
                <a:lnTo>
                  <a:pt x="274849" y="32378"/>
                </a:lnTo>
                <a:lnTo>
                  <a:pt x="282892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50"/>
          <p:cNvSpPr/>
          <p:nvPr/>
        </p:nvSpPr>
        <p:spPr>
          <a:xfrm>
            <a:off x="740092" y="4123372"/>
            <a:ext cx="51436" cy="257176"/>
          </a:xfrm>
          <a:custGeom>
            <a:avLst/>
            <a:gdLst/>
            <a:ahLst/>
            <a:cxnLst/>
            <a:rect l="0" t="0" r="0" b="0"/>
            <a:pathLst>
              <a:path w="51436" h="257176">
                <a:moveTo>
                  <a:pt x="0" y="0"/>
                </a:moveTo>
                <a:lnTo>
                  <a:pt x="11932" y="35795"/>
                </a:lnTo>
                <a:lnTo>
                  <a:pt x="13669" y="44819"/>
                </a:lnTo>
                <a:lnTo>
                  <a:pt x="14828" y="54644"/>
                </a:lnTo>
                <a:lnTo>
                  <a:pt x="15600" y="65005"/>
                </a:lnTo>
                <a:lnTo>
                  <a:pt x="17068" y="73817"/>
                </a:lnTo>
                <a:lnTo>
                  <a:pt x="18998" y="81596"/>
                </a:lnTo>
                <a:lnTo>
                  <a:pt x="21238" y="88687"/>
                </a:lnTo>
                <a:lnTo>
                  <a:pt x="23684" y="102940"/>
                </a:lnTo>
                <a:lnTo>
                  <a:pt x="26267" y="121967"/>
                </a:lnTo>
                <a:lnTo>
                  <a:pt x="30724" y="160887"/>
                </a:lnTo>
                <a:lnTo>
                  <a:pt x="31913" y="173933"/>
                </a:lnTo>
                <a:lnTo>
                  <a:pt x="32705" y="184535"/>
                </a:lnTo>
                <a:lnTo>
                  <a:pt x="33233" y="193509"/>
                </a:lnTo>
                <a:lnTo>
                  <a:pt x="33820" y="208559"/>
                </a:lnTo>
                <a:lnTo>
                  <a:pt x="34151" y="223191"/>
                </a:lnTo>
                <a:lnTo>
                  <a:pt x="35150" y="228804"/>
                </a:lnTo>
                <a:lnTo>
                  <a:pt x="36768" y="235404"/>
                </a:lnTo>
                <a:lnTo>
                  <a:pt x="38800" y="242661"/>
                </a:lnTo>
                <a:lnTo>
                  <a:pt x="41106" y="247499"/>
                </a:lnTo>
                <a:lnTo>
                  <a:pt x="43597" y="250724"/>
                </a:lnTo>
                <a:lnTo>
                  <a:pt x="51435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51"/>
          <p:cNvSpPr/>
          <p:nvPr/>
        </p:nvSpPr>
        <p:spPr>
          <a:xfrm>
            <a:off x="791527" y="403764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52"/>
          <p:cNvSpPr/>
          <p:nvPr/>
        </p:nvSpPr>
        <p:spPr>
          <a:xfrm>
            <a:off x="888750" y="4097654"/>
            <a:ext cx="326396" cy="307023"/>
          </a:xfrm>
          <a:custGeom>
            <a:avLst/>
            <a:gdLst/>
            <a:ahLst/>
            <a:cxnLst/>
            <a:rect l="0" t="0" r="0" b="0"/>
            <a:pathLst>
              <a:path w="326396" h="307023">
                <a:moveTo>
                  <a:pt x="151379" y="0"/>
                </a:moveTo>
                <a:lnTo>
                  <a:pt x="137727" y="9102"/>
                </a:lnTo>
                <a:lnTo>
                  <a:pt x="128943" y="13688"/>
                </a:lnTo>
                <a:lnTo>
                  <a:pt x="118324" y="18651"/>
                </a:lnTo>
                <a:lnTo>
                  <a:pt x="106483" y="23864"/>
                </a:lnTo>
                <a:lnTo>
                  <a:pt x="95731" y="29245"/>
                </a:lnTo>
                <a:lnTo>
                  <a:pt x="85705" y="34737"/>
                </a:lnTo>
                <a:lnTo>
                  <a:pt x="76164" y="40303"/>
                </a:lnTo>
                <a:lnTo>
                  <a:pt x="60483" y="49028"/>
                </a:lnTo>
                <a:lnTo>
                  <a:pt x="53634" y="52688"/>
                </a:lnTo>
                <a:lnTo>
                  <a:pt x="45258" y="57986"/>
                </a:lnTo>
                <a:lnTo>
                  <a:pt x="35865" y="64375"/>
                </a:lnTo>
                <a:lnTo>
                  <a:pt x="25792" y="71492"/>
                </a:lnTo>
                <a:lnTo>
                  <a:pt x="18124" y="77189"/>
                </a:lnTo>
                <a:lnTo>
                  <a:pt x="12060" y="81940"/>
                </a:lnTo>
                <a:lnTo>
                  <a:pt x="7065" y="86059"/>
                </a:lnTo>
                <a:lnTo>
                  <a:pt x="3735" y="90710"/>
                </a:lnTo>
                <a:lnTo>
                  <a:pt x="1515" y="95716"/>
                </a:lnTo>
                <a:lnTo>
                  <a:pt x="35" y="100959"/>
                </a:lnTo>
                <a:lnTo>
                  <a:pt x="0" y="106358"/>
                </a:lnTo>
                <a:lnTo>
                  <a:pt x="930" y="111863"/>
                </a:lnTo>
                <a:lnTo>
                  <a:pt x="2502" y="117438"/>
                </a:lnTo>
                <a:lnTo>
                  <a:pt x="6408" y="122107"/>
                </a:lnTo>
                <a:lnTo>
                  <a:pt x="11869" y="126173"/>
                </a:lnTo>
                <a:lnTo>
                  <a:pt x="18368" y="129835"/>
                </a:lnTo>
                <a:lnTo>
                  <a:pt x="29367" y="133229"/>
                </a:lnTo>
                <a:lnTo>
                  <a:pt x="43368" y="136445"/>
                </a:lnTo>
                <a:lnTo>
                  <a:pt x="59369" y="139541"/>
                </a:lnTo>
                <a:lnTo>
                  <a:pt x="87309" y="145521"/>
                </a:lnTo>
                <a:lnTo>
                  <a:pt x="136289" y="157121"/>
                </a:lnTo>
                <a:lnTo>
                  <a:pt x="189348" y="170274"/>
                </a:lnTo>
                <a:lnTo>
                  <a:pt x="209076" y="176381"/>
                </a:lnTo>
                <a:lnTo>
                  <a:pt x="228897" y="183310"/>
                </a:lnTo>
                <a:lnTo>
                  <a:pt x="263937" y="196724"/>
                </a:lnTo>
                <a:lnTo>
                  <a:pt x="275947" y="201635"/>
                </a:lnTo>
                <a:lnTo>
                  <a:pt x="285860" y="205861"/>
                </a:lnTo>
                <a:lnTo>
                  <a:pt x="293420" y="210583"/>
                </a:lnTo>
                <a:lnTo>
                  <a:pt x="299413" y="215636"/>
                </a:lnTo>
                <a:lnTo>
                  <a:pt x="312399" y="229310"/>
                </a:lnTo>
                <a:lnTo>
                  <a:pt x="319146" y="237171"/>
                </a:lnTo>
                <a:lnTo>
                  <a:pt x="322279" y="241934"/>
                </a:lnTo>
                <a:lnTo>
                  <a:pt x="325320" y="247014"/>
                </a:lnTo>
                <a:lnTo>
                  <a:pt x="326395" y="251354"/>
                </a:lnTo>
                <a:lnTo>
                  <a:pt x="326159" y="255200"/>
                </a:lnTo>
                <a:lnTo>
                  <a:pt x="325049" y="258716"/>
                </a:lnTo>
                <a:lnTo>
                  <a:pt x="322404" y="262012"/>
                </a:lnTo>
                <a:lnTo>
                  <a:pt x="314385" y="268215"/>
                </a:lnTo>
                <a:lnTo>
                  <a:pt x="304472" y="274147"/>
                </a:lnTo>
                <a:lnTo>
                  <a:pt x="299161" y="277063"/>
                </a:lnTo>
                <a:lnTo>
                  <a:pt x="292763" y="279959"/>
                </a:lnTo>
                <a:lnTo>
                  <a:pt x="285640" y="282842"/>
                </a:lnTo>
                <a:lnTo>
                  <a:pt x="278034" y="285716"/>
                </a:lnTo>
                <a:lnTo>
                  <a:pt x="270106" y="287633"/>
                </a:lnTo>
                <a:lnTo>
                  <a:pt x="261963" y="288910"/>
                </a:lnTo>
                <a:lnTo>
                  <a:pt x="253677" y="289762"/>
                </a:lnTo>
                <a:lnTo>
                  <a:pt x="210159" y="295512"/>
                </a:lnTo>
                <a:lnTo>
                  <a:pt x="196281" y="297973"/>
                </a:lnTo>
                <a:lnTo>
                  <a:pt x="184171" y="300567"/>
                </a:lnTo>
                <a:lnTo>
                  <a:pt x="173241" y="303248"/>
                </a:lnTo>
                <a:lnTo>
                  <a:pt x="163096" y="305035"/>
                </a:lnTo>
                <a:lnTo>
                  <a:pt x="153475" y="306227"/>
                </a:lnTo>
                <a:lnTo>
                  <a:pt x="144204" y="307022"/>
                </a:lnTo>
                <a:lnTo>
                  <a:pt x="136119" y="306599"/>
                </a:lnTo>
                <a:lnTo>
                  <a:pt x="128823" y="305364"/>
                </a:lnTo>
                <a:lnTo>
                  <a:pt x="122054" y="303589"/>
                </a:lnTo>
                <a:lnTo>
                  <a:pt x="115637" y="302405"/>
                </a:lnTo>
                <a:lnTo>
                  <a:pt x="109454" y="301616"/>
                </a:lnTo>
                <a:lnTo>
                  <a:pt x="103426" y="301090"/>
                </a:lnTo>
                <a:lnTo>
                  <a:pt x="97503" y="299787"/>
                </a:lnTo>
                <a:lnTo>
                  <a:pt x="91649" y="297966"/>
                </a:lnTo>
                <a:lnTo>
                  <a:pt x="85842" y="295799"/>
                </a:lnTo>
                <a:lnTo>
                  <a:pt x="79113" y="294354"/>
                </a:lnTo>
                <a:lnTo>
                  <a:pt x="71769" y="293391"/>
                </a:lnTo>
                <a:lnTo>
                  <a:pt x="48509" y="2914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53"/>
          <p:cNvSpPr/>
          <p:nvPr/>
        </p:nvSpPr>
        <p:spPr>
          <a:xfrm>
            <a:off x="1237297" y="4114800"/>
            <a:ext cx="377191" cy="239215"/>
          </a:xfrm>
          <a:custGeom>
            <a:avLst/>
            <a:gdLst/>
            <a:ahLst/>
            <a:cxnLst/>
            <a:rect l="0" t="0" r="0" b="0"/>
            <a:pathLst>
              <a:path w="377191" h="239215">
                <a:moveTo>
                  <a:pt x="0" y="0"/>
                </a:moveTo>
                <a:lnTo>
                  <a:pt x="9102" y="9101"/>
                </a:lnTo>
                <a:lnTo>
                  <a:pt x="11783" y="13687"/>
                </a:lnTo>
                <a:lnTo>
                  <a:pt x="13570" y="18650"/>
                </a:lnTo>
                <a:lnTo>
                  <a:pt x="14762" y="23863"/>
                </a:lnTo>
                <a:lnTo>
                  <a:pt x="15556" y="30196"/>
                </a:lnTo>
                <a:lnTo>
                  <a:pt x="16086" y="37276"/>
                </a:lnTo>
                <a:lnTo>
                  <a:pt x="16439" y="44853"/>
                </a:lnTo>
                <a:lnTo>
                  <a:pt x="17627" y="55619"/>
                </a:lnTo>
                <a:lnTo>
                  <a:pt x="21487" y="82822"/>
                </a:lnTo>
                <a:lnTo>
                  <a:pt x="22897" y="95220"/>
                </a:lnTo>
                <a:lnTo>
                  <a:pt x="23837" y="106342"/>
                </a:lnTo>
                <a:lnTo>
                  <a:pt x="24464" y="116614"/>
                </a:lnTo>
                <a:lnTo>
                  <a:pt x="25834" y="128225"/>
                </a:lnTo>
                <a:lnTo>
                  <a:pt x="27700" y="140729"/>
                </a:lnTo>
                <a:lnTo>
                  <a:pt x="29897" y="153827"/>
                </a:lnTo>
                <a:lnTo>
                  <a:pt x="33266" y="166368"/>
                </a:lnTo>
                <a:lnTo>
                  <a:pt x="37418" y="178539"/>
                </a:lnTo>
                <a:lnTo>
                  <a:pt x="42090" y="190464"/>
                </a:lnTo>
                <a:lnTo>
                  <a:pt x="46157" y="199366"/>
                </a:lnTo>
                <a:lnTo>
                  <a:pt x="49822" y="206253"/>
                </a:lnTo>
                <a:lnTo>
                  <a:pt x="53217" y="211797"/>
                </a:lnTo>
                <a:lnTo>
                  <a:pt x="58338" y="217398"/>
                </a:lnTo>
                <a:lnTo>
                  <a:pt x="64609" y="223037"/>
                </a:lnTo>
                <a:lnTo>
                  <a:pt x="71648" y="228701"/>
                </a:lnTo>
                <a:lnTo>
                  <a:pt x="82009" y="234994"/>
                </a:lnTo>
                <a:lnTo>
                  <a:pt x="86105" y="236673"/>
                </a:lnTo>
                <a:lnTo>
                  <a:pt x="95736" y="238538"/>
                </a:lnTo>
                <a:lnTo>
                  <a:pt x="100972" y="239035"/>
                </a:lnTo>
                <a:lnTo>
                  <a:pt x="111869" y="237047"/>
                </a:lnTo>
                <a:lnTo>
                  <a:pt x="123062" y="232989"/>
                </a:lnTo>
                <a:lnTo>
                  <a:pt x="134387" y="228011"/>
                </a:lnTo>
                <a:lnTo>
                  <a:pt x="140073" y="224397"/>
                </a:lnTo>
                <a:lnTo>
                  <a:pt x="145770" y="220083"/>
                </a:lnTo>
                <a:lnTo>
                  <a:pt x="151472" y="215302"/>
                </a:lnTo>
                <a:lnTo>
                  <a:pt x="157179" y="210210"/>
                </a:lnTo>
                <a:lnTo>
                  <a:pt x="168600" y="199471"/>
                </a:lnTo>
                <a:lnTo>
                  <a:pt x="185740" y="182715"/>
                </a:lnTo>
                <a:lnTo>
                  <a:pt x="190501" y="176103"/>
                </a:lnTo>
                <a:lnTo>
                  <a:pt x="194628" y="168837"/>
                </a:lnTo>
                <a:lnTo>
                  <a:pt x="234445" y="88400"/>
                </a:lnTo>
                <a:lnTo>
                  <a:pt x="239164" y="78935"/>
                </a:lnTo>
                <a:lnTo>
                  <a:pt x="243263" y="71674"/>
                </a:lnTo>
                <a:lnTo>
                  <a:pt x="246948" y="65880"/>
                </a:lnTo>
                <a:lnTo>
                  <a:pt x="250357" y="61065"/>
                </a:lnTo>
                <a:lnTo>
                  <a:pt x="252629" y="55950"/>
                </a:lnTo>
                <a:lnTo>
                  <a:pt x="254145" y="50634"/>
                </a:lnTo>
                <a:lnTo>
                  <a:pt x="255155" y="45186"/>
                </a:lnTo>
                <a:lnTo>
                  <a:pt x="256781" y="40602"/>
                </a:lnTo>
                <a:lnTo>
                  <a:pt x="258817" y="36593"/>
                </a:lnTo>
                <a:lnTo>
                  <a:pt x="264378" y="27865"/>
                </a:lnTo>
                <a:lnTo>
                  <a:pt x="264835" y="28102"/>
                </a:lnTo>
                <a:lnTo>
                  <a:pt x="265139" y="29212"/>
                </a:lnTo>
                <a:lnTo>
                  <a:pt x="265342" y="30904"/>
                </a:lnTo>
                <a:lnTo>
                  <a:pt x="263027" y="37865"/>
                </a:lnTo>
                <a:lnTo>
                  <a:pt x="261076" y="42388"/>
                </a:lnTo>
                <a:lnTo>
                  <a:pt x="256369" y="52494"/>
                </a:lnTo>
                <a:lnTo>
                  <a:pt x="253780" y="57856"/>
                </a:lnTo>
                <a:lnTo>
                  <a:pt x="252054" y="63336"/>
                </a:lnTo>
                <a:lnTo>
                  <a:pt x="250904" y="68893"/>
                </a:lnTo>
                <a:lnTo>
                  <a:pt x="250137" y="74504"/>
                </a:lnTo>
                <a:lnTo>
                  <a:pt x="249625" y="83959"/>
                </a:lnTo>
                <a:lnTo>
                  <a:pt x="249057" y="109705"/>
                </a:lnTo>
                <a:lnTo>
                  <a:pt x="248642" y="165994"/>
                </a:lnTo>
                <a:lnTo>
                  <a:pt x="249582" y="171622"/>
                </a:lnTo>
                <a:lnTo>
                  <a:pt x="251160" y="176327"/>
                </a:lnTo>
                <a:lnTo>
                  <a:pt x="260538" y="195273"/>
                </a:lnTo>
                <a:lnTo>
                  <a:pt x="266084" y="200667"/>
                </a:lnTo>
                <a:lnTo>
                  <a:pt x="273592" y="206168"/>
                </a:lnTo>
                <a:lnTo>
                  <a:pt x="282407" y="211740"/>
                </a:lnTo>
                <a:lnTo>
                  <a:pt x="289237" y="216408"/>
                </a:lnTo>
                <a:lnTo>
                  <a:pt x="294742" y="220471"/>
                </a:lnTo>
                <a:lnTo>
                  <a:pt x="299365" y="224133"/>
                </a:lnTo>
                <a:lnTo>
                  <a:pt x="305304" y="227527"/>
                </a:lnTo>
                <a:lnTo>
                  <a:pt x="312121" y="230742"/>
                </a:lnTo>
                <a:lnTo>
                  <a:pt x="319523" y="233838"/>
                </a:lnTo>
                <a:lnTo>
                  <a:pt x="330288" y="237278"/>
                </a:lnTo>
                <a:lnTo>
                  <a:pt x="339199" y="238807"/>
                </a:lnTo>
                <a:lnTo>
                  <a:pt x="344243" y="239214"/>
                </a:lnTo>
                <a:lnTo>
                  <a:pt x="377190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54"/>
          <p:cNvSpPr/>
          <p:nvPr/>
        </p:nvSpPr>
        <p:spPr>
          <a:xfrm>
            <a:off x="1650305" y="4021353"/>
            <a:ext cx="649802" cy="367704"/>
          </a:xfrm>
          <a:custGeom>
            <a:avLst/>
            <a:gdLst/>
            <a:ahLst/>
            <a:cxnLst/>
            <a:rect l="0" t="0" r="0" b="0"/>
            <a:pathLst>
              <a:path w="649802" h="367704">
                <a:moveTo>
                  <a:pt x="135632" y="153454"/>
                </a:moveTo>
                <a:lnTo>
                  <a:pt x="135632" y="113152"/>
                </a:lnTo>
                <a:lnTo>
                  <a:pt x="134679" y="108489"/>
                </a:lnTo>
                <a:lnTo>
                  <a:pt x="131081" y="100767"/>
                </a:lnTo>
                <a:lnTo>
                  <a:pt x="123700" y="91065"/>
                </a:lnTo>
                <a:lnTo>
                  <a:pt x="120057" y="89954"/>
                </a:lnTo>
                <a:lnTo>
                  <a:pt x="115724" y="90165"/>
                </a:lnTo>
                <a:lnTo>
                  <a:pt x="110930" y="91259"/>
                </a:lnTo>
                <a:lnTo>
                  <a:pt x="103063" y="95014"/>
                </a:lnTo>
                <a:lnTo>
                  <a:pt x="85701" y="105186"/>
                </a:lnTo>
                <a:lnTo>
                  <a:pt x="79485" y="110798"/>
                </a:lnTo>
                <a:lnTo>
                  <a:pt x="72483" y="118349"/>
                </a:lnTo>
                <a:lnTo>
                  <a:pt x="64958" y="127193"/>
                </a:lnTo>
                <a:lnTo>
                  <a:pt x="57083" y="137852"/>
                </a:lnTo>
                <a:lnTo>
                  <a:pt x="48976" y="149720"/>
                </a:lnTo>
                <a:lnTo>
                  <a:pt x="40714" y="162395"/>
                </a:lnTo>
                <a:lnTo>
                  <a:pt x="33301" y="175607"/>
                </a:lnTo>
                <a:lnTo>
                  <a:pt x="26454" y="189178"/>
                </a:lnTo>
                <a:lnTo>
                  <a:pt x="19984" y="202987"/>
                </a:lnTo>
                <a:lnTo>
                  <a:pt x="15671" y="214099"/>
                </a:lnTo>
                <a:lnTo>
                  <a:pt x="12796" y="223411"/>
                </a:lnTo>
                <a:lnTo>
                  <a:pt x="10878" y="231525"/>
                </a:lnTo>
                <a:lnTo>
                  <a:pt x="8648" y="238839"/>
                </a:lnTo>
                <a:lnTo>
                  <a:pt x="6208" y="245620"/>
                </a:lnTo>
                <a:lnTo>
                  <a:pt x="3630" y="252045"/>
                </a:lnTo>
                <a:lnTo>
                  <a:pt x="1910" y="258234"/>
                </a:lnTo>
                <a:lnTo>
                  <a:pt x="764" y="264265"/>
                </a:lnTo>
                <a:lnTo>
                  <a:pt x="0" y="270190"/>
                </a:lnTo>
                <a:lnTo>
                  <a:pt x="443" y="276046"/>
                </a:lnTo>
                <a:lnTo>
                  <a:pt x="1691" y="281854"/>
                </a:lnTo>
                <a:lnTo>
                  <a:pt x="5618" y="292436"/>
                </a:lnTo>
                <a:lnTo>
                  <a:pt x="13183" y="303748"/>
                </a:lnTo>
                <a:lnTo>
                  <a:pt x="18663" y="310104"/>
                </a:lnTo>
                <a:lnTo>
                  <a:pt x="21457" y="312180"/>
                </a:lnTo>
                <a:lnTo>
                  <a:pt x="27103" y="314486"/>
                </a:lnTo>
                <a:lnTo>
                  <a:pt x="35636" y="315785"/>
                </a:lnTo>
                <a:lnTo>
                  <a:pt x="43882" y="313549"/>
                </a:lnTo>
                <a:lnTo>
                  <a:pt x="52944" y="309380"/>
                </a:lnTo>
                <a:lnTo>
                  <a:pt x="60147" y="304352"/>
                </a:lnTo>
                <a:lnTo>
                  <a:pt x="64353" y="298820"/>
                </a:lnTo>
                <a:lnTo>
                  <a:pt x="69063" y="291322"/>
                </a:lnTo>
                <a:lnTo>
                  <a:pt x="87333" y="260026"/>
                </a:lnTo>
                <a:lnTo>
                  <a:pt x="100831" y="237015"/>
                </a:lnTo>
                <a:lnTo>
                  <a:pt x="110005" y="220437"/>
                </a:lnTo>
                <a:lnTo>
                  <a:pt x="113785" y="212397"/>
                </a:lnTo>
                <a:lnTo>
                  <a:pt x="117257" y="204179"/>
                </a:lnTo>
                <a:lnTo>
                  <a:pt x="120525" y="195844"/>
                </a:lnTo>
                <a:lnTo>
                  <a:pt x="122703" y="188381"/>
                </a:lnTo>
                <a:lnTo>
                  <a:pt x="124155" y="181501"/>
                </a:lnTo>
                <a:lnTo>
                  <a:pt x="125123" y="175010"/>
                </a:lnTo>
                <a:lnTo>
                  <a:pt x="126721" y="168777"/>
                </a:lnTo>
                <a:lnTo>
                  <a:pt x="128739" y="162717"/>
                </a:lnTo>
                <a:lnTo>
                  <a:pt x="131036" y="156772"/>
                </a:lnTo>
                <a:lnTo>
                  <a:pt x="132568" y="150903"/>
                </a:lnTo>
                <a:lnTo>
                  <a:pt x="133589" y="145086"/>
                </a:lnTo>
                <a:lnTo>
                  <a:pt x="134724" y="134495"/>
                </a:lnTo>
                <a:lnTo>
                  <a:pt x="135229" y="126613"/>
                </a:lnTo>
                <a:lnTo>
                  <a:pt x="135453" y="117395"/>
                </a:lnTo>
                <a:lnTo>
                  <a:pt x="135512" y="112269"/>
                </a:lnTo>
                <a:lnTo>
                  <a:pt x="136505" y="108853"/>
                </a:lnTo>
                <a:lnTo>
                  <a:pt x="138119" y="106575"/>
                </a:lnTo>
                <a:lnTo>
                  <a:pt x="143002" y="102919"/>
                </a:lnTo>
                <a:lnTo>
                  <a:pt x="143403" y="103572"/>
                </a:lnTo>
                <a:lnTo>
                  <a:pt x="143848" y="106837"/>
                </a:lnTo>
                <a:lnTo>
                  <a:pt x="143015" y="109041"/>
                </a:lnTo>
                <a:lnTo>
                  <a:pt x="139548" y="114030"/>
                </a:lnTo>
                <a:lnTo>
                  <a:pt x="138243" y="117646"/>
                </a:lnTo>
                <a:lnTo>
                  <a:pt x="136792" y="126744"/>
                </a:lnTo>
                <a:lnTo>
                  <a:pt x="136148" y="137138"/>
                </a:lnTo>
                <a:lnTo>
                  <a:pt x="135976" y="142577"/>
                </a:lnTo>
                <a:lnTo>
                  <a:pt x="135734" y="172985"/>
                </a:lnTo>
                <a:lnTo>
                  <a:pt x="137605" y="184572"/>
                </a:lnTo>
                <a:lnTo>
                  <a:pt x="140757" y="196107"/>
                </a:lnTo>
                <a:lnTo>
                  <a:pt x="144764" y="207607"/>
                </a:lnTo>
                <a:lnTo>
                  <a:pt x="149340" y="219084"/>
                </a:lnTo>
                <a:lnTo>
                  <a:pt x="154296" y="230545"/>
                </a:lnTo>
                <a:lnTo>
                  <a:pt x="163929" y="251534"/>
                </a:lnTo>
                <a:lnTo>
                  <a:pt x="171386" y="267213"/>
                </a:lnTo>
                <a:lnTo>
                  <a:pt x="180415" y="277991"/>
                </a:lnTo>
                <a:lnTo>
                  <a:pt x="185490" y="282199"/>
                </a:lnTo>
                <a:lnTo>
                  <a:pt x="201289" y="289414"/>
                </a:lnTo>
                <a:lnTo>
                  <a:pt x="237925" y="301807"/>
                </a:lnTo>
                <a:lnTo>
                  <a:pt x="252850" y="305114"/>
                </a:lnTo>
                <a:lnTo>
                  <a:pt x="267739" y="306583"/>
                </a:lnTo>
                <a:lnTo>
                  <a:pt x="287056" y="307237"/>
                </a:lnTo>
                <a:lnTo>
                  <a:pt x="303262" y="304987"/>
                </a:lnTo>
                <a:lnTo>
                  <a:pt x="317767" y="300812"/>
                </a:lnTo>
                <a:lnTo>
                  <a:pt x="333738" y="295781"/>
                </a:lnTo>
                <a:lnTo>
                  <a:pt x="343903" y="291201"/>
                </a:lnTo>
                <a:lnTo>
                  <a:pt x="355442" y="285291"/>
                </a:lnTo>
                <a:lnTo>
                  <a:pt x="367897" y="278493"/>
                </a:lnTo>
                <a:lnTo>
                  <a:pt x="379058" y="272056"/>
                </a:lnTo>
                <a:lnTo>
                  <a:pt x="399079" y="259824"/>
                </a:lnTo>
                <a:lnTo>
                  <a:pt x="426415" y="242227"/>
                </a:lnTo>
                <a:lnTo>
                  <a:pt x="434262" y="236448"/>
                </a:lnTo>
                <a:lnTo>
                  <a:pt x="441399" y="230691"/>
                </a:lnTo>
                <a:lnTo>
                  <a:pt x="448062" y="224948"/>
                </a:lnTo>
                <a:lnTo>
                  <a:pt x="454408" y="218262"/>
                </a:lnTo>
                <a:lnTo>
                  <a:pt x="460545" y="210947"/>
                </a:lnTo>
                <a:lnTo>
                  <a:pt x="466540" y="203213"/>
                </a:lnTo>
                <a:lnTo>
                  <a:pt x="470538" y="195199"/>
                </a:lnTo>
                <a:lnTo>
                  <a:pt x="473202" y="186999"/>
                </a:lnTo>
                <a:lnTo>
                  <a:pt x="474979" y="178675"/>
                </a:lnTo>
                <a:lnTo>
                  <a:pt x="478068" y="170268"/>
                </a:lnTo>
                <a:lnTo>
                  <a:pt x="482033" y="161806"/>
                </a:lnTo>
                <a:lnTo>
                  <a:pt x="486581" y="153307"/>
                </a:lnTo>
                <a:lnTo>
                  <a:pt x="489613" y="145736"/>
                </a:lnTo>
                <a:lnTo>
                  <a:pt x="491634" y="138784"/>
                </a:lnTo>
                <a:lnTo>
                  <a:pt x="492982" y="132244"/>
                </a:lnTo>
                <a:lnTo>
                  <a:pt x="494833" y="125026"/>
                </a:lnTo>
                <a:lnTo>
                  <a:pt x="497019" y="117357"/>
                </a:lnTo>
                <a:lnTo>
                  <a:pt x="499429" y="109387"/>
                </a:lnTo>
                <a:lnTo>
                  <a:pt x="501036" y="102168"/>
                </a:lnTo>
                <a:lnTo>
                  <a:pt x="502107" y="95451"/>
                </a:lnTo>
                <a:lnTo>
                  <a:pt x="502821" y="89068"/>
                </a:lnTo>
                <a:lnTo>
                  <a:pt x="502345" y="80050"/>
                </a:lnTo>
                <a:lnTo>
                  <a:pt x="501075" y="69275"/>
                </a:lnTo>
                <a:lnTo>
                  <a:pt x="499275" y="57330"/>
                </a:lnTo>
                <a:lnTo>
                  <a:pt x="497123" y="46509"/>
                </a:lnTo>
                <a:lnTo>
                  <a:pt x="494736" y="36438"/>
                </a:lnTo>
                <a:lnTo>
                  <a:pt x="492192" y="26866"/>
                </a:lnTo>
                <a:lnTo>
                  <a:pt x="489544" y="19532"/>
                </a:lnTo>
                <a:lnTo>
                  <a:pt x="484061" y="8843"/>
                </a:lnTo>
                <a:lnTo>
                  <a:pt x="481266" y="5612"/>
                </a:lnTo>
                <a:lnTo>
                  <a:pt x="478449" y="3457"/>
                </a:lnTo>
                <a:lnTo>
                  <a:pt x="471637" y="0"/>
                </a:lnTo>
                <a:lnTo>
                  <a:pt x="465625" y="2067"/>
                </a:lnTo>
                <a:lnTo>
                  <a:pt x="457555" y="6161"/>
                </a:lnTo>
                <a:lnTo>
                  <a:pt x="445752" y="15726"/>
                </a:lnTo>
                <a:lnTo>
                  <a:pt x="432531" y="28424"/>
                </a:lnTo>
                <a:lnTo>
                  <a:pt x="425957" y="35811"/>
                </a:lnTo>
                <a:lnTo>
                  <a:pt x="419670" y="43593"/>
                </a:lnTo>
                <a:lnTo>
                  <a:pt x="413573" y="51638"/>
                </a:lnTo>
                <a:lnTo>
                  <a:pt x="408556" y="58907"/>
                </a:lnTo>
                <a:lnTo>
                  <a:pt x="404259" y="65657"/>
                </a:lnTo>
                <a:lnTo>
                  <a:pt x="400442" y="72063"/>
                </a:lnTo>
                <a:lnTo>
                  <a:pt x="395992" y="85859"/>
                </a:lnTo>
                <a:lnTo>
                  <a:pt x="391120" y="104580"/>
                </a:lnTo>
                <a:lnTo>
                  <a:pt x="385967" y="126586"/>
                </a:lnTo>
                <a:lnTo>
                  <a:pt x="377702" y="166278"/>
                </a:lnTo>
                <a:lnTo>
                  <a:pt x="374165" y="184863"/>
                </a:lnTo>
                <a:lnTo>
                  <a:pt x="371806" y="200111"/>
                </a:lnTo>
                <a:lnTo>
                  <a:pt x="370234" y="213134"/>
                </a:lnTo>
                <a:lnTo>
                  <a:pt x="369186" y="224673"/>
                </a:lnTo>
                <a:lnTo>
                  <a:pt x="368487" y="234271"/>
                </a:lnTo>
                <a:lnTo>
                  <a:pt x="368021" y="242575"/>
                </a:lnTo>
                <a:lnTo>
                  <a:pt x="367711" y="250015"/>
                </a:lnTo>
                <a:lnTo>
                  <a:pt x="368456" y="257833"/>
                </a:lnTo>
                <a:lnTo>
                  <a:pt x="369906" y="265903"/>
                </a:lnTo>
                <a:lnTo>
                  <a:pt x="371824" y="274140"/>
                </a:lnTo>
                <a:lnTo>
                  <a:pt x="375009" y="281536"/>
                </a:lnTo>
                <a:lnTo>
                  <a:pt x="379037" y="288372"/>
                </a:lnTo>
                <a:lnTo>
                  <a:pt x="383627" y="294835"/>
                </a:lnTo>
                <a:lnTo>
                  <a:pt x="388592" y="301048"/>
                </a:lnTo>
                <a:lnTo>
                  <a:pt x="393807" y="307095"/>
                </a:lnTo>
                <a:lnTo>
                  <a:pt x="399189" y="313031"/>
                </a:lnTo>
                <a:lnTo>
                  <a:pt x="412788" y="322167"/>
                </a:lnTo>
                <a:lnTo>
                  <a:pt x="430262" y="331308"/>
                </a:lnTo>
                <a:lnTo>
                  <a:pt x="453904" y="344895"/>
                </a:lnTo>
                <a:lnTo>
                  <a:pt x="464971" y="350614"/>
                </a:lnTo>
                <a:lnTo>
                  <a:pt x="484887" y="359508"/>
                </a:lnTo>
                <a:lnTo>
                  <a:pt x="503264" y="364096"/>
                </a:lnTo>
                <a:lnTo>
                  <a:pt x="520957" y="366135"/>
                </a:lnTo>
                <a:lnTo>
                  <a:pt x="538345" y="367042"/>
                </a:lnTo>
                <a:lnTo>
                  <a:pt x="555598" y="367445"/>
                </a:lnTo>
                <a:lnTo>
                  <a:pt x="585406" y="367703"/>
                </a:lnTo>
                <a:lnTo>
                  <a:pt x="602867" y="365199"/>
                </a:lnTo>
                <a:lnTo>
                  <a:pt x="620469" y="361863"/>
                </a:lnTo>
                <a:lnTo>
                  <a:pt x="631468" y="360380"/>
                </a:lnTo>
                <a:lnTo>
                  <a:pt x="635734" y="359032"/>
                </a:lnTo>
                <a:lnTo>
                  <a:pt x="647918" y="351917"/>
                </a:lnTo>
                <a:lnTo>
                  <a:pt x="648606" y="350533"/>
                </a:lnTo>
                <a:lnTo>
                  <a:pt x="649370" y="346455"/>
                </a:lnTo>
                <a:lnTo>
                  <a:pt x="649801" y="338804"/>
                </a:lnTo>
                <a:lnTo>
                  <a:pt x="648909" y="337028"/>
                </a:lnTo>
                <a:lnTo>
                  <a:pt x="647361" y="335844"/>
                </a:lnTo>
                <a:lnTo>
                  <a:pt x="641409" y="3334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55"/>
          <p:cNvSpPr/>
          <p:nvPr/>
        </p:nvSpPr>
        <p:spPr>
          <a:xfrm>
            <a:off x="2643187" y="4140517"/>
            <a:ext cx="171451" cy="261952"/>
          </a:xfrm>
          <a:custGeom>
            <a:avLst/>
            <a:gdLst/>
            <a:ahLst/>
            <a:cxnLst/>
            <a:rect l="0" t="0" r="0" b="0"/>
            <a:pathLst>
              <a:path w="171451" h="261952">
                <a:moveTo>
                  <a:pt x="0" y="34290"/>
                </a:moveTo>
                <a:lnTo>
                  <a:pt x="9102" y="47943"/>
                </a:lnTo>
                <a:lnTo>
                  <a:pt x="11783" y="52917"/>
                </a:lnTo>
                <a:lnTo>
                  <a:pt x="14762" y="60984"/>
                </a:lnTo>
                <a:lnTo>
                  <a:pt x="16509" y="65421"/>
                </a:lnTo>
                <a:lnTo>
                  <a:pt x="18626" y="70284"/>
                </a:lnTo>
                <a:lnTo>
                  <a:pt x="20990" y="75431"/>
                </a:lnTo>
                <a:lnTo>
                  <a:pt x="22565" y="81720"/>
                </a:lnTo>
                <a:lnTo>
                  <a:pt x="23616" y="88770"/>
                </a:lnTo>
                <a:lnTo>
                  <a:pt x="24317" y="96328"/>
                </a:lnTo>
                <a:lnTo>
                  <a:pt x="25736" y="104223"/>
                </a:lnTo>
                <a:lnTo>
                  <a:pt x="27635" y="112345"/>
                </a:lnTo>
                <a:lnTo>
                  <a:pt x="29853" y="120617"/>
                </a:lnTo>
                <a:lnTo>
                  <a:pt x="37398" y="145047"/>
                </a:lnTo>
                <a:lnTo>
                  <a:pt x="42077" y="159563"/>
                </a:lnTo>
                <a:lnTo>
                  <a:pt x="46149" y="171146"/>
                </a:lnTo>
                <a:lnTo>
                  <a:pt x="49816" y="180772"/>
                </a:lnTo>
                <a:lnTo>
                  <a:pt x="53213" y="189095"/>
                </a:lnTo>
                <a:lnTo>
                  <a:pt x="56430" y="196548"/>
                </a:lnTo>
                <a:lnTo>
                  <a:pt x="62545" y="209910"/>
                </a:lnTo>
                <a:lnTo>
                  <a:pt x="65509" y="219950"/>
                </a:lnTo>
                <a:lnTo>
                  <a:pt x="68438" y="232358"/>
                </a:lnTo>
                <a:lnTo>
                  <a:pt x="71343" y="246346"/>
                </a:lnTo>
                <a:lnTo>
                  <a:pt x="72327" y="254718"/>
                </a:lnTo>
                <a:lnTo>
                  <a:pt x="72030" y="259347"/>
                </a:lnTo>
                <a:lnTo>
                  <a:pt x="70880" y="261481"/>
                </a:lnTo>
                <a:lnTo>
                  <a:pt x="70114" y="261951"/>
                </a:lnTo>
                <a:lnTo>
                  <a:pt x="69602" y="261311"/>
                </a:lnTo>
                <a:lnTo>
                  <a:pt x="69262" y="259933"/>
                </a:lnTo>
                <a:lnTo>
                  <a:pt x="67129" y="255204"/>
                </a:lnTo>
                <a:lnTo>
                  <a:pt x="59680" y="239789"/>
                </a:lnTo>
                <a:lnTo>
                  <a:pt x="55027" y="228439"/>
                </a:lnTo>
                <a:lnTo>
                  <a:pt x="50020" y="215158"/>
                </a:lnTo>
                <a:lnTo>
                  <a:pt x="44776" y="200589"/>
                </a:lnTo>
                <a:lnTo>
                  <a:pt x="40329" y="184208"/>
                </a:lnTo>
                <a:lnTo>
                  <a:pt x="36411" y="166621"/>
                </a:lnTo>
                <a:lnTo>
                  <a:pt x="32846" y="148228"/>
                </a:lnTo>
                <a:lnTo>
                  <a:pt x="30470" y="133109"/>
                </a:lnTo>
                <a:lnTo>
                  <a:pt x="28886" y="120172"/>
                </a:lnTo>
                <a:lnTo>
                  <a:pt x="27830" y="108690"/>
                </a:lnTo>
                <a:lnTo>
                  <a:pt x="28078" y="99130"/>
                </a:lnTo>
                <a:lnTo>
                  <a:pt x="29196" y="90852"/>
                </a:lnTo>
                <a:lnTo>
                  <a:pt x="30894" y="83428"/>
                </a:lnTo>
                <a:lnTo>
                  <a:pt x="32979" y="76574"/>
                </a:lnTo>
                <a:lnTo>
                  <a:pt x="35321" y="70099"/>
                </a:lnTo>
                <a:lnTo>
                  <a:pt x="37835" y="63878"/>
                </a:lnTo>
                <a:lnTo>
                  <a:pt x="40463" y="57825"/>
                </a:lnTo>
                <a:lnTo>
                  <a:pt x="45924" y="46020"/>
                </a:lnTo>
                <a:lnTo>
                  <a:pt x="49666" y="41157"/>
                </a:lnTo>
                <a:lnTo>
                  <a:pt x="54065" y="36964"/>
                </a:lnTo>
                <a:lnTo>
                  <a:pt x="58904" y="33215"/>
                </a:lnTo>
                <a:lnTo>
                  <a:pt x="64034" y="29763"/>
                </a:lnTo>
                <a:lnTo>
                  <a:pt x="69359" y="26510"/>
                </a:lnTo>
                <a:lnTo>
                  <a:pt x="74815" y="23388"/>
                </a:lnTo>
                <a:lnTo>
                  <a:pt x="85956" y="17380"/>
                </a:lnTo>
                <a:lnTo>
                  <a:pt x="91594" y="14444"/>
                </a:lnTo>
                <a:lnTo>
                  <a:pt x="97258" y="12487"/>
                </a:lnTo>
                <a:lnTo>
                  <a:pt x="102938" y="11182"/>
                </a:lnTo>
                <a:lnTo>
                  <a:pt x="108631" y="10312"/>
                </a:lnTo>
                <a:lnTo>
                  <a:pt x="114330" y="8780"/>
                </a:lnTo>
                <a:lnTo>
                  <a:pt x="120035" y="6806"/>
                </a:lnTo>
                <a:lnTo>
                  <a:pt x="125743" y="4537"/>
                </a:lnTo>
                <a:lnTo>
                  <a:pt x="132406" y="3025"/>
                </a:lnTo>
                <a:lnTo>
                  <a:pt x="139706" y="2016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56"/>
          <p:cNvSpPr/>
          <p:nvPr/>
        </p:nvSpPr>
        <p:spPr>
          <a:xfrm>
            <a:off x="2891789" y="4132109"/>
            <a:ext cx="248604" cy="264933"/>
          </a:xfrm>
          <a:custGeom>
            <a:avLst/>
            <a:gdLst/>
            <a:ahLst/>
            <a:cxnLst/>
            <a:rect l="0" t="0" r="0" b="0"/>
            <a:pathLst>
              <a:path w="248604" h="264933">
                <a:moveTo>
                  <a:pt x="0" y="128423"/>
                </a:moveTo>
                <a:lnTo>
                  <a:pt x="9102" y="137525"/>
                </a:lnTo>
                <a:lnTo>
                  <a:pt x="12736" y="140206"/>
                </a:lnTo>
                <a:lnTo>
                  <a:pt x="19313" y="143185"/>
                </a:lnTo>
                <a:lnTo>
                  <a:pt x="23353" y="143979"/>
                </a:lnTo>
                <a:lnTo>
                  <a:pt x="27951" y="144509"/>
                </a:lnTo>
                <a:lnTo>
                  <a:pt x="32922" y="144862"/>
                </a:lnTo>
                <a:lnTo>
                  <a:pt x="38141" y="144145"/>
                </a:lnTo>
                <a:lnTo>
                  <a:pt x="43525" y="142714"/>
                </a:lnTo>
                <a:lnTo>
                  <a:pt x="49019" y="140808"/>
                </a:lnTo>
                <a:lnTo>
                  <a:pt x="54587" y="138585"/>
                </a:lnTo>
                <a:lnTo>
                  <a:pt x="60204" y="136150"/>
                </a:lnTo>
                <a:lnTo>
                  <a:pt x="65854" y="133574"/>
                </a:lnTo>
                <a:lnTo>
                  <a:pt x="71525" y="129952"/>
                </a:lnTo>
                <a:lnTo>
                  <a:pt x="77211" y="125633"/>
                </a:lnTo>
                <a:lnTo>
                  <a:pt x="82907" y="120848"/>
                </a:lnTo>
                <a:lnTo>
                  <a:pt x="88609" y="116706"/>
                </a:lnTo>
                <a:lnTo>
                  <a:pt x="94315" y="112991"/>
                </a:lnTo>
                <a:lnTo>
                  <a:pt x="130814" y="91085"/>
                </a:lnTo>
                <a:lnTo>
                  <a:pt x="139597" y="84481"/>
                </a:lnTo>
                <a:lnTo>
                  <a:pt x="146405" y="78173"/>
                </a:lnTo>
                <a:lnTo>
                  <a:pt x="151896" y="72063"/>
                </a:lnTo>
                <a:lnTo>
                  <a:pt x="157462" y="65133"/>
                </a:lnTo>
                <a:lnTo>
                  <a:pt x="163077" y="57655"/>
                </a:lnTo>
                <a:lnTo>
                  <a:pt x="168726" y="49812"/>
                </a:lnTo>
                <a:lnTo>
                  <a:pt x="172491" y="42678"/>
                </a:lnTo>
                <a:lnTo>
                  <a:pt x="175002" y="36017"/>
                </a:lnTo>
                <a:lnTo>
                  <a:pt x="176676" y="29672"/>
                </a:lnTo>
                <a:lnTo>
                  <a:pt x="176839" y="24489"/>
                </a:lnTo>
                <a:lnTo>
                  <a:pt x="175995" y="20081"/>
                </a:lnTo>
                <a:lnTo>
                  <a:pt x="172518" y="12644"/>
                </a:lnTo>
                <a:lnTo>
                  <a:pt x="167797" y="6163"/>
                </a:lnTo>
                <a:lnTo>
                  <a:pt x="164252" y="4054"/>
                </a:lnTo>
                <a:lnTo>
                  <a:pt x="159984" y="2648"/>
                </a:lnTo>
                <a:lnTo>
                  <a:pt x="155234" y="1711"/>
                </a:lnTo>
                <a:lnTo>
                  <a:pt x="151114" y="1086"/>
                </a:lnTo>
                <a:lnTo>
                  <a:pt x="143997" y="391"/>
                </a:lnTo>
                <a:lnTo>
                  <a:pt x="139813" y="206"/>
                </a:lnTo>
                <a:lnTo>
                  <a:pt x="130085" y="0"/>
                </a:lnTo>
                <a:lnTo>
                  <a:pt x="124823" y="898"/>
                </a:lnTo>
                <a:lnTo>
                  <a:pt x="119411" y="2449"/>
                </a:lnTo>
                <a:lnTo>
                  <a:pt x="113897" y="4435"/>
                </a:lnTo>
                <a:lnTo>
                  <a:pt x="108317" y="7665"/>
                </a:lnTo>
                <a:lnTo>
                  <a:pt x="102691" y="11722"/>
                </a:lnTo>
                <a:lnTo>
                  <a:pt x="97036" y="16333"/>
                </a:lnTo>
                <a:lnTo>
                  <a:pt x="91361" y="20358"/>
                </a:lnTo>
                <a:lnTo>
                  <a:pt x="85672" y="23995"/>
                </a:lnTo>
                <a:lnTo>
                  <a:pt x="79975" y="27372"/>
                </a:lnTo>
                <a:lnTo>
                  <a:pt x="75224" y="31528"/>
                </a:lnTo>
                <a:lnTo>
                  <a:pt x="71105" y="36204"/>
                </a:lnTo>
                <a:lnTo>
                  <a:pt x="67406" y="41226"/>
                </a:lnTo>
                <a:lnTo>
                  <a:pt x="63987" y="46479"/>
                </a:lnTo>
                <a:lnTo>
                  <a:pt x="60756" y="51886"/>
                </a:lnTo>
                <a:lnTo>
                  <a:pt x="57649" y="57396"/>
                </a:lnTo>
                <a:lnTo>
                  <a:pt x="54625" y="63927"/>
                </a:lnTo>
                <a:lnTo>
                  <a:pt x="51657" y="71138"/>
                </a:lnTo>
                <a:lnTo>
                  <a:pt x="48726" y="78803"/>
                </a:lnTo>
                <a:lnTo>
                  <a:pt x="45819" y="85818"/>
                </a:lnTo>
                <a:lnTo>
                  <a:pt x="42929" y="92400"/>
                </a:lnTo>
                <a:lnTo>
                  <a:pt x="40049" y="98692"/>
                </a:lnTo>
                <a:lnTo>
                  <a:pt x="38130" y="105745"/>
                </a:lnTo>
                <a:lnTo>
                  <a:pt x="36850" y="113305"/>
                </a:lnTo>
                <a:lnTo>
                  <a:pt x="35997" y="121201"/>
                </a:lnTo>
                <a:lnTo>
                  <a:pt x="35428" y="129324"/>
                </a:lnTo>
                <a:lnTo>
                  <a:pt x="35049" y="137596"/>
                </a:lnTo>
                <a:lnTo>
                  <a:pt x="34796" y="145969"/>
                </a:lnTo>
                <a:lnTo>
                  <a:pt x="35580" y="154408"/>
                </a:lnTo>
                <a:lnTo>
                  <a:pt x="37055" y="162891"/>
                </a:lnTo>
                <a:lnTo>
                  <a:pt x="38991" y="171404"/>
                </a:lnTo>
                <a:lnTo>
                  <a:pt x="41234" y="178985"/>
                </a:lnTo>
                <a:lnTo>
                  <a:pt x="43682" y="185944"/>
                </a:lnTo>
                <a:lnTo>
                  <a:pt x="46266" y="192487"/>
                </a:lnTo>
                <a:lnTo>
                  <a:pt x="48942" y="198755"/>
                </a:lnTo>
                <a:lnTo>
                  <a:pt x="54455" y="210799"/>
                </a:lnTo>
                <a:lnTo>
                  <a:pt x="58211" y="216678"/>
                </a:lnTo>
                <a:lnTo>
                  <a:pt x="62620" y="222502"/>
                </a:lnTo>
                <a:lnTo>
                  <a:pt x="67464" y="228290"/>
                </a:lnTo>
                <a:lnTo>
                  <a:pt x="71646" y="234053"/>
                </a:lnTo>
                <a:lnTo>
                  <a:pt x="75387" y="239801"/>
                </a:lnTo>
                <a:lnTo>
                  <a:pt x="78833" y="245538"/>
                </a:lnTo>
                <a:lnTo>
                  <a:pt x="83036" y="250314"/>
                </a:lnTo>
                <a:lnTo>
                  <a:pt x="87742" y="254451"/>
                </a:lnTo>
                <a:lnTo>
                  <a:pt x="92785" y="258162"/>
                </a:lnTo>
                <a:lnTo>
                  <a:pt x="98052" y="260636"/>
                </a:lnTo>
                <a:lnTo>
                  <a:pt x="103468" y="262285"/>
                </a:lnTo>
                <a:lnTo>
                  <a:pt x="108984" y="263385"/>
                </a:lnTo>
                <a:lnTo>
                  <a:pt x="114566" y="264118"/>
                </a:lnTo>
                <a:lnTo>
                  <a:pt x="120193" y="264606"/>
                </a:lnTo>
                <a:lnTo>
                  <a:pt x="125849" y="264932"/>
                </a:lnTo>
                <a:lnTo>
                  <a:pt x="132477" y="264197"/>
                </a:lnTo>
                <a:lnTo>
                  <a:pt x="139753" y="262754"/>
                </a:lnTo>
                <a:lnTo>
                  <a:pt x="147461" y="260839"/>
                </a:lnTo>
                <a:lnTo>
                  <a:pt x="155458" y="258610"/>
                </a:lnTo>
                <a:lnTo>
                  <a:pt x="171963" y="253594"/>
                </a:lnTo>
                <a:lnTo>
                  <a:pt x="180364" y="249970"/>
                </a:lnTo>
                <a:lnTo>
                  <a:pt x="188823" y="245650"/>
                </a:lnTo>
                <a:lnTo>
                  <a:pt x="197320" y="240864"/>
                </a:lnTo>
                <a:lnTo>
                  <a:pt x="216920" y="230467"/>
                </a:lnTo>
                <a:lnTo>
                  <a:pt x="248603" y="2141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57"/>
          <p:cNvSpPr/>
          <p:nvPr/>
        </p:nvSpPr>
        <p:spPr>
          <a:xfrm>
            <a:off x="3223944" y="4089629"/>
            <a:ext cx="231049" cy="532308"/>
          </a:xfrm>
          <a:custGeom>
            <a:avLst/>
            <a:gdLst/>
            <a:ahLst/>
            <a:cxnLst/>
            <a:rect l="0" t="0" r="0" b="0"/>
            <a:pathLst>
              <a:path w="231049" h="532308">
                <a:moveTo>
                  <a:pt x="10745" y="50888"/>
                </a:moveTo>
                <a:lnTo>
                  <a:pt x="10745" y="88360"/>
                </a:lnTo>
                <a:lnTo>
                  <a:pt x="13285" y="101197"/>
                </a:lnTo>
                <a:lnTo>
                  <a:pt x="16637" y="114205"/>
                </a:lnTo>
                <a:lnTo>
                  <a:pt x="18126" y="129512"/>
                </a:lnTo>
                <a:lnTo>
                  <a:pt x="21328" y="145839"/>
                </a:lnTo>
                <a:lnTo>
                  <a:pt x="39438" y="217163"/>
                </a:lnTo>
                <a:lnTo>
                  <a:pt x="45088" y="242263"/>
                </a:lnTo>
                <a:lnTo>
                  <a:pt x="47928" y="255624"/>
                </a:lnTo>
                <a:lnTo>
                  <a:pt x="79803" y="386774"/>
                </a:lnTo>
                <a:lnTo>
                  <a:pt x="83454" y="404352"/>
                </a:lnTo>
                <a:lnTo>
                  <a:pt x="101094" y="502446"/>
                </a:lnTo>
                <a:lnTo>
                  <a:pt x="103288" y="517645"/>
                </a:lnTo>
                <a:lnTo>
                  <a:pt x="104523" y="531558"/>
                </a:lnTo>
                <a:lnTo>
                  <a:pt x="103744" y="532307"/>
                </a:lnTo>
                <a:lnTo>
                  <a:pt x="102272" y="530902"/>
                </a:lnTo>
                <a:lnTo>
                  <a:pt x="95649" y="522362"/>
                </a:lnTo>
                <a:lnTo>
                  <a:pt x="93066" y="519509"/>
                </a:lnTo>
                <a:lnTo>
                  <a:pt x="87655" y="508719"/>
                </a:lnTo>
                <a:lnTo>
                  <a:pt x="81122" y="494399"/>
                </a:lnTo>
                <a:lnTo>
                  <a:pt x="76713" y="486579"/>
                </a:lnTo>
                <a:lnTo>
                  <a:pt x="71869" y="478509"/>
                </a:lnTo>
                <a:lnTo>
                  <a:pt x="67687" y="470271"/>
                </a:lnTo>
                <a:lnTo>
                  <a:pt x="63947" y="461922"/>
                </a:lnTo>
                <a:lnTo>
                  <a:pt x="60500" y="453498"/>
                </a:lnTo>
                <a:lnTo>
                  <a:pt x="56298" y="444072"/>
                </a:lnTo>
                <a:lnTo>
                  <a:pt x="46549" y="423439"/>
                </a:lnTo>
                <a:lnTo>
                  <a:pt x="41281" y="408793"/>
                </a:lnTo>
                <a:lnTo>
                  <a:pt x="35865" y="391409"/>
                </a:lnTo>
                <a:lnTo>
                  <a:pt x="25720" y="355583"/>
                </a:lnTo>
                <a:lnTo>
                  <a:pt x="18036" y="326960"/>
                </a:lnTo>
                <a:lnTo>
                  <a:pt x="15606" y="313994"/>
                </a:lnTo>
                <a:lnTo>
                  <a:pt x="13986" y="301540"/>
                </a:lnTo>
                <a:lnTo>
                  <a:pt x="12906" y="289426"/>
                </a:lnTo>
                <a:lnTo>
                  <a:pt x="10281" y="270874"/>
                </a:lnTo>
                <a:lnTo>
                  <a:pt x="2284" y="222319"/>
                </a:lnTo>
                <a:lnTo>
                  <a:pt x="342" y="201371"/>
                </a:lnTo>
                <a:lnTo>
                  <a:pt x="0" y="183595"/>
                </a:lnTo>
                <a:lnTo>
                  <a:pt x="1207" y="155589"/>
                </a:lnTo>
                <a:lnTo>
                  <a:pt x="1744" y="136792"/>
                </a:lnTo>
                <a:lnTo>
                  <a:pt x="2839" y="128160"/>
                </a:lnTo>
                <a:lnTo>
                  <a:pt x="4522" y="119548"/>
                </a:lnTo>
                <a:lnTo>
                  <a:pt x="6596" y="110949"/>
                </a:lnTo>
                <a:lnTo>
                  <a:pt x="8932" y="102358"/>
                </a:lnTo>
                <a:lnTo>
                  <a:pt x="14067" y="85194"/>
                </a:lnTo>
                <a:lnTo>
                  <a:pt x="17722" y="77568"/>
                </a:lnTo>
                <a:lnTo>
                  <a:pt x="22064" y="70580"/>
                </a:lnTo>
                <a:lnTo>
                  <a:pt x="26864" y="64016"/>
                </a:lnTo>
                <a:lnTo>
                  <a:pt x="31968" y="57735"/>
                </a:lnTo>
                <a:lnTo>
                  <a:pt x="37277" y="51643"/>
                </a:lnTo>
                <a:lnTo>
                  <a:pt x="42721" y="45676"/>
                </a:lnTo>
                <a:lnTo>
                  <a:pt x="53849" y="33967"/>
                </a:lnTo>
                <a:lnTo>
                  <a:pt x="59484" y="28177"/>
                </a:lnTo>
                <a:lnTo>
                  <a:pt x="66098" y="23365"/>
                </a:lnTo>
                <a:lnTo>
                  <a:pt x="73365" y="19205"/>
                </a:lnTo>
                <a:lnTo>
                  <a:pt x="101008" y="5683"/>
                </a:lnTo>
                <a:lnTo>
                  <a:pt x="108068" y="3606"/>
                </a:lnTo>
                <a:lnTo>
                  <a:pt x="115632" y="2222"/>
                </a:lnTo>
                <a:lnTo>
                  <a:pt x="123532" y="1299"/>
                </a:lnTo>
                <a:lnTo>
                  <a:pt x="130704" y="684"/>
                </a:lnTo>
                <a:lnTo>
                  <a:pt x="137391" y="274"/>
                </a:lnTo>
                <a:lnTo>
                  <a:pt x="143753" y="0"/>
                </a:lnTo>
                <a:lnTo>
                  <a:pt x="150852" y="770"/>
                </a:lnTo>
                <a:lnTo>
                  <a:pt x="158442" y="2236"/>
                </a:lnTo>
                <a:lnTo>
                  <a:pt x="166360" y="4166"/>
                </a:lnTo>
                <a:lnTo>
                  <a:pt x="173544" y="6405"/>
                </a:lnTo>
                <a:lnTo>
                  <a:pt x="180238" y="8850"/>
                </a:lnTo>
                <a:lnTo>
                  <a:pt x="186605" y="11433"/>
                </a:lnTo>
                <a:lnTo>
                  <a:pt x="193708" y="16964"/>
                </a:lnTo>
                <a:lnTo>
                  <a:pt x="201300" y="24462"/>
                </a:lnTo>
                <a:lnTo>
                  <a:pt x="209220" y="33271"/>
                </a:lnTo>
                <a:lnTo>
                  <a:pt x="215451" y="41048"/>
                </a:lnTo>
                <a:lnTo>
                  <a:pt x="220559" y="48138"/>
                </a:lnTo>
                <a:lnTo>
                  <a:pt x="224916" y="54769"/>
                </a:lnTo>
                <a:lnTo>
                  <a:pt x="229757" y="69758"/>
                </a:lnTo>
                <a:lnTo>
                  <a:pt x="231048" y="77756"/>
                </a:lnTo>
                <a:lnTo>
                  <a:pt x="229943" y="94262"/>
                </a:lnTo>
                <a:lnTo>
                  <a:pt x="228315" y="102664"/>
                </a:lnTo>
                <a:lnTo>
                  <a:pt x="226277" y="111123"/>
                </a:lnTo>
                <a:lnTo>
                  <a:pt x="223966" y="119619"/>
                </a:lnTo>
                <a:lnTo>
                  <a:pt x="221472" y="128142"/>
                </a:lnTo>
                <a:lnTo>
                  <a:pt x="217905" y="137633"/>
                </a:lnTo>
                <a:lnTo>
                  <a:pt x="213622" y="147770"/>
                </a:lnTo>
                <a:lnTo>
                  <a:pt x="208861" y="158339"/>
                </a:lnTo>
                <a:lnTo>
                  <a:pt x="203783" y="168242"/>
                </a:lnTo>
                <a:lnTo>
                  <a:pt x="198492" y="177701"/>
                </a:lnTo>
                <a:lnTo>
                  <a:pt x="193060" y="186866"/>
                </a:lnTo>
                <a:lnTo>
                  <a:pt x="186581" y="195832"/>
                </a:lnTo>
                <a:lnTo>
                  <a:pt x="179404" y="204668"/>
                </a:lnTo>
                <a:lnTo>
                  <a:pt x="171762" y="213415"/>
                </a:lnTo>
                <a:lnTo>
                  <a:pt x="158191" y="228215"/>
                </a:lnTo>
                <a:lnTo>
                  <a:pt x="151905" y="234829"/>
                </a:lnTo>
                <a:lnTo>
                  <a:pt x="144857" y="241143"/>
                </a:lnTo>
                <a:lnTo>
                  <a:pt x="137300" y="247257"/>
                </a:lnTo>
                <a:lnTo>
                  <a:pt x="129405" y="253238"/>
                </a:lnTo>
                <a:lnTo>
                  <a:pt x="122237" y="259131"/>
                </a:lnTo>
                <a:lnTo>
                  <a:pt x="115553" y="264964"/>
                </a:lnTo>
                <a:lnTo>
                  <a:pt x="109192" y="270758"/>
                </a:lnTo>
                <a:lnTo>
                  <a:pt x="102094" y="275573"/>
                </a:lnTo>
                <a:lnTo>
                  <a:pt x="94505" y="279736"/>
                </a:lnTo>
                <a:lnTo>
                  <a:pt x="86587" y="283463"/>
                </a:lnTo>
                <a:lnTo>
                  <a:pt x="80357" y="285948"/>
                </a:lnTo>
                <a:lnTo>
                  <a:pt x="75251" y="287605"/>
                </a:lnTo>
                <a:lnTo>
                  <a:pt x="70894" y="288709"/>
                </a:lnTo>
                <a:lnTo>
                  <a:pt x="66084" y="290398"/>
                </a:lnTo>
                <a:lnTo>
                  <a:pt x="60973" y="292477"/>
                </a:lnTo>
                <a:lnTo>
                  <a:pt x="55661" y="294815"/>
                </a:lnTo>
                <a:lnTo>
                  <a:pt x="50214" y="296373"/>
                </a:lnTo>
                <a:lnTo>
                  <a:pt x="44678" y="297412"/>
                </a:lnTo>
                <a:lnTo>
                  <a:pt x="39082" y="298105"/>
                </a:lnTo>
                <a:lnTo>
                  <a:pt x="35352" y="297615"/>
                </a:lnTo>
                <a:lnTo>
                  <a:pt x="32864" y="296335"/>
                </a:lnTo>
                <a:lnTo>
                  <a:pt x="26824" y="289983"/>
                </a:lnTo>
                <a:lnTo>
                  <a:pt x="19318" y="2823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58"/>
          <p:cNvSpPr/>
          <p:nvPr/>
        </p:nvSpPr>
        <p:spPr>
          <a:xfrm>
            <a:off x="3483292" y="4080510"/>
            <a:ext cx="205741" cy="299905"/>
          </a:xfrm>
          <a:custGeom>
            <a:avLst/>
            <a:gdLst/>
            <a:ahLst/>
            <a:cxnLst/>
            <a:rect l="0" t="0" r="0" b="0"/>
            <a:pathLst>
              <a:path w="205741" h="299905">
                <a:moveTo>
                  <a:pt x="0" y="42862"/>
                </a:moveTo>
                <a:lnTo>
                  <a:pt x="19313" y="62175"/>
                </a:lnTo>
                <a:lnTo>
                  <a:pt x="25411" y="70813"/>
                </a:lnTo>
                <a:lnTo>
                  <a:pt x="28371" y="75783"/>
                </a:lnTo>
                <a:lnTo>
                  <a:pt x="32249" y="83860"/>
                </a:lnTo>
                <a:lnTo>
                  <a:pt x="36739" y="94006"/>
                </a:lnTo>
                <a:lnTo>
                  <a:pt x="41638" y="105533"/>
                </a:lnTo>
                <a:lnTo>
                  <a:pt x="45856" y="116076"/>
                </a:lnTo>
                <a:lnTo>
                  <a:pt x="53083" y="135409"/>
                </a:lnTo>
                <a:lnTo>
                  <a:pt x="67057" y="176011"/>
                </a:lnTo>
                <a:lnTo>
                  <a:pt x="72328" y="193540"/>
                </a:lnTo>
                <a:lnTo>
                  <a:pt x="83263" y="233338"/>
                </a:lnTo>
                <a:lnTo>
                  <a:pt x="86942" y="248904"/>
                </a:lnTo>
                <a:lnTo>
                  <a:pt x="89393" y="261186"/>
                </a:lnTo>
                <a:lnTo>
                  <a:pt x="91028" y="271279"/>
                </a:lnTo>
                <a:lnTo>
                  <a:pt x="93071" y="279912"/>
                </a:lnTo>
                <a:lnTo>
                  <a:pt x="95384" y="287573"/>
                </a:lnTo>
                <a:lnTo>
                  <a:pt x="97880" y="294585"/>
                </a:lnTo>
                <a:lnTo>
                  <a:pt x="99543" y="298307"/>
                </a:lnTo>
                <a:lnTo>
                  <a:pt x="100652" y="299837"/>
                </a:lnTo>
                <a:lnTo>
                  <a:pt x="101391" y="299904"/>
                </a:lnTo>
                <a:lnTo>
                  <a:pt x="100932" y="298995"/>
                </a:lnTo>
                <a:lnTo>
                  <a:pt x="95734" y="293167"/>
                </a:lnTo>
                <a:lnTo>
                  <a:pt x="90809" y="288094"/>
                </a:lnTo>
                <a:lnTo>
                  <a:pt x="89114" y="285407"/>
                </a:lnTo>
                <a:lnTo>
                  <a:pt x="87231" y="279883"/>
                </a:lnTo>
                <a:lnTo>
                  <a:pt x="72519" y="235010"/>
                </a:lnTo>
                <a:lnTo>
                  <a:pt x="68348" y="219539"/>
                </a:lnTo>
                <a:lnTo>
                  <a:pt x="65568" y="206366"/>
                </a:lnTo>
                <a:lnTo>
                  <a:pt x="63715" y="194727"/>
                </a:lnTo>
                <a:lnTo>
                  <a:pt x="62479" y="184111"/>
                </a:lnTo>
                <a:lnTo>
                  <a:pt x="61655" y="174175"/>
                </a:lnTo>
                <a:lnTo>
                  <a:pt x="61106" y="164694"/>
                </a:lnTo>
                <a:lnTo>
                  <a:pt x="61692" y="155516"/>
                </a:lnTo>
                <a:lnTo>
                  <a:pt x="63036" y="146540"/>
                </a:lnTo>
                <a:lnTo>
                  <a:pt x="64884" y="137698"/>
                </a:lnTo>
                <a:lnTo>
                  <a:pt x="68021" y="126089"/>
                </a:lnTo>
                <a:lnTo>
                  <a:pt x="76587" y="97949"/>
                </a:lnTo>
                <a:lnTo>
                  <a:pt x="82490" y="84349"/>
                </a:lnTo>
                <a:lnTo>
                  <a:pt x="89283" y="71473"/>
                </a:lnTo>
                <a:lnTo>
                  <a:pt x="96670" y="59078"/>
                </a:lnTo>
                <a:lnTo>
                  <a:pt x="105404" y="47958"/>
                </a:lnTo>
                <a:lnTo>
                  <a:pt x="115037" y="37687"/>
                </a:lnTo>
                <a:lnTo>
                  <a:pt x="125269" y="27982"/>
                </a:lnTo>
                <a:lnTo>
                  <a:pt x="133995" y="20560"/>
                </a:lnTo>
                <a:lnTo>
                  <a:pt x="141717" y="14659"/>
                </a:lnTo>
                <a:lnTo>
                  <a:pt x="148771" y="9772"/>
                </a:lnTo>
                <a:lnTo>
                  <a:pt x="155378" y="6515"/>
                </a:lnTo>
                <a:lnTo>
                  <a:pt x="161688" y="4343"/>
                </a:lnTo>
                <a:lnTo>
                  <a:pt x="167799" y="2895"/>
                </a:lnTo>
                <a:lnTo>
                  <a:pt x="174731" y="1930"/>
                </a:lnTo>
                <a:lnTo>
                  <a:pt x="182210" y="128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59"/>
          <p:cNvSpPr/>
          <p:nvPr/>
        </p:nvSpPr>
        <p:spPr>
          <a:xfrm>
            <a:off x="3718383" y="4106655"/>
            <a:ext cx="167646" cy="271864"/>
          </a:xfrm>
          <a:custGeom>
            <a:avLst/>
            <a:gdLst/>
            <a:ahLst/>
            <a:cxnLst/>
            <a:rect l="0" t="0" r="0" b="0"/>
            <a:pathLst>
              <a:path w="167646" h="271864">
                <a:moveTo>
                  <a:pt x="4939" y="102442"/>
                </a:moveTo>
                <a:lnTo>
                  <a:pt x="388" y="111544"/>
                </a:lnTo>
                <a:lnTo>
                  <a:pt x="0" y="115178"/>
                </a:lnTo>
                <a:lnTo>
                  <a:pt x="694" y="118552"/>
                </a:lnTo>
                <a:lnTo>
                  <a:pt x="2109" y="121755"/>
                </a:lnTo>
                <a:lnTo>
                  <a:pt x="5910" y="124842"/>
                </a:lnTo>
                <a:lnTo>
                  <a:pt x="11301" y="127853"/>
                </a:lnTo>
                <a:lnTo>
                  <a:pt x="17753" y="130813"/>
                </a:lnTo>
                <a:lnTo>
                  <a:pt x="23007" y="133738"/>
                </a:lnTo>
                <a:lnTo>
                  <a:pt x="27462" y="136641"/>
                </a:lnTo>
                <a:lnTo>
                  <a:pt x="31384" y="139529"/>
                </a:lnTo>
                <a:lnTo>
                  <a:pt x="35904" y="140502"/>
                </a:lnTo>
                <a:lnTo>
                  <a:pt x="40823" y="140198"/>
                </a:lnTo>
                <a:lnTo>
                  <a:pt x="46006" y="139043"/>
                </a:lnTo>
                <a:lnTo>
                  <a:pt x="51367" y="138273"/>
                </a:lnTo>
                <a:lnTo>
                  <a:pt x="56846" y="137759"/>
                </a:lnTo>
                <a:lnTo>
                  <a:pt x="62404" y="137417"/>
                </a:lnTo>
                <a:lnTo>
                  <a:pt x="67061" y="135284"/>
                </a:lnTo>
                <a:lnTo>
                  <a:pt x="71119" y="131956"/>
                </a:lnTo>
                <a:lnTo>
                  <a:pt x="74776" y="127833"/>
                </a:lnTo>
                <a:lnTo>
                  <a:pt x="82930" y="121275"/>
                </a:lnTo>
                <a:lnTo>
                  <a:pt x="94080" y="113092"/>
                </a:lnTo>
                <a:lnTo>
                  <a:pt x="107229" y="103827"/>
                </a:lnTo>
                <a:lnTo>
                  <a:pt x="117900" y="95745"/>
                </a:lnTo>
                <a:lnTo>
                  <a:pt x="126919" y="88453"/>
                </a:lnTo>
                <a:lnTo>
                  <a:pt x="134837" y="81686"/>
                </a:lnTo>
                <a:lnTo>
                  <a:pt x="141067" y="75269"/>
                </a:lnTo>
                <a:lnTo>
                  <a:pt x="146174" y="69087"/>
                </a:lnTo>
                <a:lnTo>
                  <a:pt x="150530" y="63060"/>
                </a:lnTo>
                <a:lnTo>
                  <a:pt x="154387" y="58090"/>
                </a:lnTo>
                <a:lnTo>
                  <a:pt x="157911" y="53824"/>
                </a:lnTo>
                <a:lnTo>
                  <a:pt x="161213" y="50028"/>
                </a:lnTo>
                <a:lnTo>
                  <a:pt x="164882" y="43269"/>
                </a:lnTo>
                <a:lnTo>
                  <a:pt x="166512" y="37091"/>
                </a:lnTo>
                <a:lnTo>
                  <a:pt x="167237" y="31169"/>
                </a:lnTo>
                <a:lnTo>
                  <a:pt x="167559" y="22823"/>
                </a:lnTo>
                <a:lnTo>
                  <a:pt x="167645" y="17930"/>
                </a:lnTo>
                <a:lnTo>
                  <a:pt x="166750" y="14668"/>
                </a:lnTo>
                <a:lnTo>
                  <a:pt x="165200" y="12493"/>
                </a:lnTo>
                <a:lnTo>
                  <a:pt x="160939" y="9125"/>
                </a:lnTo>
                <a:lnTo>
                  <a:pt x="155870" y="4453"/>
                </a:lnTo>
                <a:lnTo>
                  <a:pt x="152232" y="2826"/>
                </a:lnTo>
                <a:lnTo>
                  <a:pt x="147902" y="1741"/>
                </a:lnTo>
                <a:lnTo>
                  <a:pt x="143110" y="1018"/>
                </a:lnTo>
                <a:lnTo>
                  <a:pt x="138963" y="536"/>
                </a:lnTo>
                <a:lnTo>
                  <a:pt x="135246" y="215"/>
                </a:lnTo>
                <a:lnTo>
                  <a:pt x="131816" y="0"/>
                </a:lnTo>
                <a:lnTo>
                  <a:pt x="127623" y="810"/>
                </a:lnTo>
                <a:lnTo>
                  <a:pt x="122924" y="2303"/>
                </a:lnTo>
                <a:lnTo>
                  <a:pt x="117885" y="4250"/>
                </a:lnTo>
                <a:lnTo>
                  <a:pt x="112621" y="6500"/>
                </a:lnTo>
                <a:lnTo>
                  <a:pt x="101693" y="11542"/>
                </a:lnTo>
                <a:lnTo>
                  <a:pt x="97064" y="14219"/>
                </a:lnTo>
                <a:lnTo>
                  <a:pt x="93026" y="16957"/>
                </a:lnTo>
                <a:lnTo>
                  <a:pt x="89381" y="19734"/>
                </a:lnTo>
                <a:lnTo>
                  <a:pt x="85046" y="23491"/>
                </a:lnTo>
                <a:lnTo>
                  <a:pt x="80251" y="27901"/>
                </a:lnTo>
                <a:lnTo>
                  <a:pt x="69843" y="37880"/>
                </a:lnTo>
                <a:lnTo>
                  <a:pt x="58868" y="48665"/>
                </a:lnTo>
                <a:lnTo>
                  <a:pt x="54227" y="54208"/>
                </a:lnTo>
                <a:lnTo>
                  <a:pt x="50180" y="59809"/>
                </a:lnTo>
                <a:lnTo>
                  <a:pt x="46529" y="65448"/>
                </a:lnTo>
                <a:lnTo>
                  <a:pt x="43144" y="72064"/>
                </a:lnTo>
                <a:lnTo>
                  <a:pt x="39934" y="79332"/>
                </a:lnTo>
                <a:lnTo>
                  <a:pt x="36842" y="87035"/>
                </a:lnTo>
                <a:lnTo>
                  <a:pt x="34779" y="94076"/>
                </a:lnTo>
                <a:lnTo>
                  <a:pt x="33405" y="100675"/>
                </a:lnTo>
                <a:lnTo>
                  <a:pt x="30925" y="116897"/>
                </a:lnTo>
                <a:lnTo>
                  <a:pt x="26648" y="143156"/>
                </a:lnTo>
                <a:lnTo>
                  <a:pt x="26080" y="155302"/>
                </a:lnTo>
                <a:lnTo>
                  <a:pt x="26653" y="166257"/>
                </a:lnTo>
                <a:lnTo>
                  <a:pt x="27987" y="176418"/>
                </a:lnTo>
                <a:lnTo>
                  <a:pt x="29829" y="187002"/>
                </a:lnTo>
                <a:lnTo>
                  <a:pt x="32010" y="197868"/>
                </a:lnTo>
                <a:lnTo>
                  <a:pt x="34417" y="208922"/>
                </a:lnTo>
                <a:lnTo>
                  <a:pt x="37926" y="219148"/>
                </a:lnTo>
                <a:lnTo>
                  <a:pt x="42170" y="228824"/>
                </a:lnTo>
                <a:lnTo>
                  <a:pt x="46905" y="238132"/>
                </a:lnTo>
                <a:lnTo>
                  <a:pt x="51966" y="245289"/>
                </a:lnTo>
                <a:lnTo>
                  <a:pt x="57246" y="251013"/>
                </a:lnTo>
                <a:lnTo>
                  <a:pt x="67239" y="259914"/>
                </a:lnTo>
                <a:lnTo>
                  <a:pt x="74855" y="267044"/>
                </a:lnTo>
                <a:lnTo>
                  <a:pt x="79172" y="269327"/>
                </a:lnTo>
                <a:lnTo>
                  <a:pt x="83956" y="270849"/>
                </a:lnTo>
                <a:lnTo>
                  <a:pt x="89049" y="271863"/>
                </a:lnTo>
                <a:lnTo>
                  <a:pt x="94350" y="271587"/>
                </a:lnTo>
                <a:lnTo>
                  <a:pt x="99789" y="270450"/>
                </a:lnTo>
                <a:lnTo>
                  <a:pt x="105320" y="268740"/>
                </a:lnTo>
                <a:lnTo>
                  <a:pt x="110912" y="267600"/>
                </a:lnTo>
                <a:lnTo>
                  <a:pt x="116545" y="266840"/>
                </a:lnTo>
                <a:lnTo>
                  <a:pt x="122205" y="266333"/>
                </a:lnTo>
                <a:lnTo>
                  <a:pt x="126932" y="265043"/>
                </a:lnTo>
                <a:lnTo>
                  <a:pt x="131035" y="263230"/>
                </a:lnTo>
                <a:lnTo>
                  <a:pt x="142099" y="256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60"/>
          <p:cNvSpPr/>
          <p:nvPr/>
        </p:nvSpPr>
        <p:spPr>
          <a:xfrm>
            <a:off x="3971925" y="4072643"/>
            <a:ext cx="162677" cy="303908"/>
          </a:xfrm>
          <a:custGeom>
            <a:avLst/>
            <a:gdLst/>
            <a:ahLst/>
            <a:cxnLst/>
            <a:rect l="0" t="0" r="0" b="0"/>
            <a:pathLst>
              <a:path w="162677" h="303908">
                <a:moveTo>
                  <a:pt x="77152" y="16439"/>
                </a:moveTo>
                <a:lnTo>
                  <a:pt x="72602" y="7337"/>
                </a:lnTo>
                <a:lnTo>
                  <a:pt x="70308" y="4656"/>
                </a:lnTo>
                <a:lnTo>
                  <a:pt x="67827" y="2869"/>
                </a:lnTo>
                <a:lnTo>
                  <a:pt x="65220" y="1677"/>
                </a:lnTo>
                <a:lnTo>
                  <a:pt x="62530" y="883"/>
                </a:lnTo>
                <a:lnTo>
                  <a:pt x="59784" y="353"/>
                </a:lnTo>
                <a:lnTo>
                  <a:pt x="57001" y="0"/>
                </a:lnTo>
                <a:lnTo>
                  <a:pt x="54193" y="717"/>
                </a:lnTo>
                <a:lnTo>
                  <a:pt x="51368" y="2148"/>
                </a:lnTo>
                <a:lnTo>
                  <a:pt x="48533" y="4054"/>
                </a:lnTo>
                <a:lnTo>
                  <a:pt x="45690" y="6278"/>
                </a:lnTo>
                <a:lnTo>
                  <a:pt x="42843" y="8712"/>
                </a:lnTo>
                <a:lnTo>
                  <a:pt x="39992" y="11288"/>
                </a:lnTo>
                <a:lnTo>
                  <a:pt x="37138" y="14910"/>
                </a:lnTo>
                <a:lnTo>
                  <a:pt x="34284" y="19230"/>
                </a:lnTo>
                <a:lnTo>
                  <a:pt x="31429" y="24015"/>
                </a:lnTo>
                <a:lnTo>
                  <a:pt x="28572" y="29110"/>
                </a:lnTo>
                <a:lnTo>
                  <a:pt x="22859" y="39850"/>
                </a:lnTo>
                <a:lnTo>
                  <a:pt x="20001" y="47286"/>
                </a:lnTo>
                <a:lnTo>
                  <a:pt x="17144" y="56054"/>
                </a:lnTo>
                <a:lnTo>
                  <a:pt x="14287" y="65709"/>
                </a:lnTo>
                <a:lnTo>
                  <a:pt x="12382" y="73098"/>
                </a:lnTo>
                <a:lnTo>
                  <a:pt x="11112" y="78977"/>
                </a:lnTo>
                <a:lnTo>
                  <a:pt x="9701" y="88049"/>
                </a:lnTo>
                <a:lnTo>
                  <a:pt x="9074" y="95256"/>
                </a:lnTo>
                <a:lnTo>
                  <a:pt x="10811" y="98511"/>
                </a:lnTo>
                <a:lnTo>
                  <a:pt x="13875" y="101634"/>
                </a:lnTo>
                <a:lnTo>
                  <a:pt x="17822" y="104668"/>
                </a:lnTo>
                <a:lnTo>
                  <a:pt x="22359" y="107644"/>
                </a:lnTo>
                <a:lnTo>
                  <a:pt x="27288" y="110579"/>
                </a:lnTo>
                <a:lnTo>
                  <a:pt x="32480" y="113489"/>
                </a:lnTo>
                <a:lnTo>
                  <a:pt x="43327" y="119263"/>
                </a:lnTo>
                <a:lnTo>
                  <a:pt x="48888" y="122135"/>
                </a:lnTo>
                <a:lnTo>
                  <a:pt x="54499" y="124051"/>
                </a:lnTo>
                <a:lnTo>
                  <a:pt x="60145" y="125328"/>
                </a:lnTo>
                <a:lnTo>
                  <a:pt x="65814" y="126179"/>
                </a:lnTo>
                <a:lnTo>
                  <a:pt x="84813" y="129665"/>
                </a:lnTo>
                <a:lnTo>
                  <a:pt x="96547" y="131928"/>
                </a:lnTo>
                <a:lnTo>
                  <a:pt x="106275" y="134389"/>
                </a:lnTo>
                <a:lnTo>
                  <a:pt x="114665" y="136982"/>
                </a:lnTo>
                <a:lnTo>
                  <a:pt x="122163" y="139664"/>
                </a:lnTo>
                <a:lnTo>
                  <a:pt x="129067" y="143357"/>
                </a:lnTo>
                <a:lnTo>
                  <a:pt x="135575" y="147723"/>
                </a:lnTo>
                <a:lnTo>
                  <a:pt x="141818" y="152539"/>
                </a:lnTo>
                <a:lnTo>
                  <a:pt x="146933" y="157655"/>
                </a:lnTo>
                <a:lnTo>
                  <a:pt x="151295" y="162970"/>
                </a:lnTo>
                <a:lnTo>
                  <a:pt x="155156" y="168419"/>
                </a:lnTo>
                <a:lnTo>
                  <a:pt x="157729" y="173957"/>
                </a:lnTo>
                <a:lnTo>
                  <a:pt x="159445" y="179553"/>
                </a:lnTo>
                <a:lnTo>
                  <a:pt x="160589" y="185190"/>
                </a:lnTo>
                <a:lnTo>
                  <a:pt x="161352" y="190852"/>
                </a:lnTo>
                <a:lnTo>
                  <a:pt x="161860" y="196532"/>
                </a:lnTo>
                <a:lnTo>
                  <a:pt x="162199" y="202223"/>
                </a:lnTo>
                <a:lnTo>
                  <a:pt x="162576" y="213627"/>
                </a:lnTo>
                <a:lnTo>
                  <a:pt x="162676" y="219336"/>
                </a:lnTo>
                <a:lnTo>
                  <a:pt x="160838" y="225046"/>
                </a:lnTo>
                <a:lnTo>
                  <a:pt x="157708" y="230758"/>
                </a:lnTo>
                <a:lnTo>
                  <a:pt x="153716" y="236471"/>
                </a:lnTo>
                <a:lnTo>
                  <a:pt x="150102" y="242184"/>
                </a:lnTo>
                <a:lnTo>
                  <a:pt x="146740" y="247899"/>
                </a:lnTo>
                <a:lnTo>
                  <a:pt x="143547" y="253613"/>
                </a:lnTo>
                <a:lnTo>
                  <a:pt x="137458" y="265042"/>
                </a:lnTo>
                <a:lnTo>
                  <a:pt x="134501" y="270757"/>
                </a:lnTo>
                <a:lnTo>
                  <a:pt x="130625" y="275519"/>
                </a:lnTo>
                <a:lnTo>
                  <a:pt x="126136" y="279647"/>
                </a:lnTo>
                <a:lnTo>
                  <a:pt x="121238" y="283351"/>
                </a:lnTo>
                <a:lnTo>
                  <a:pt x="116067" y="286773"/>
                </a:lnTo>
                <a:lnTo>
                  <a:pt x="110716" y="290006"/>
                </a:lnTo>
                <a:lnTo>
                  <a:pt x="105243" y="293115"/>
                </a:lnTo>
                <a:lnTo>
                  <a:pt x="99689" y="295187"/>
                </a:lnTo>
                <a:lnTo>
                  <a:pt x="94082" y="296569"/>
                </a:lnTo>
                <a:lnTo>
                  <a:pt x="88438" y="297490"/>
                </a:lnTo>
                <a:lnTo>
                  <a:pt x="82772" y="299056"/>
                </a:lnTo>
                <a:lnTo>
                  <a:pt x="77088" y="301053"/>
                </a:lnTo>
                <a:lnTo>
                  <a:pt x="71394" y="303337"/>
                </a:lnTo>
                <a:lnTo>
                  <a:pt x="65694" y="303907"/>
                </a:lnTo>
                <a:lnTo>
                  <a:pt x="59988" y="303334"/>
                </a:lnTo>
                <a:lnTo>
                  <a:pt x="54279" y="302000"/>
                </a:lnTo>
                <a:lnTo>
                  <a:pt x="49521" y="301110"/>
                </a:lnTo>
                <a:lnTo>
                  <a:pt x="45396" y="300517"/>
                </a:lnTo>
                <a:lnTo>
                  <a:pt x="41694" y="300122"/>
                </a:lnTo>
                <a:lnTo>
                  <a:pt x="37321" y="298906"/>
                </a:lnTo>
                <a:lnTo>
                  <a:pt x="32501" y="297143"/>
                </a:lnTo>
                <a:lnTo>
                  <a:pt x="27382" y="295015"/>
                </a:lnTo>
                <a:lnTo>
                  <a:pt x="23017" y="292644"/>
                </a:lnTo>
                <a:lnTo>
                  <a:pt x="19154" y="290110"/>
                </a:lnTo>
                <a:lnTo>
                  <a:pt x="15627" y="287469"/>
                </a:lnTo>
                <a:lnTo>
                  <a:pt x="12323" y="284756"/>
                </a:lnTo>
                <a:lnTo>
                  <a:pt x="9168" y="281995"/>
                </a:lnTo>
                <a:lnTo>
                  <a:pt x="6112" y="279201"/>
                </a:lnTo>
                <a:lnTo>
                  <a:pt x="4074" y="276386"/>
                </a:lnTo>
                <a:lnTo>
                  <a:pt x="1810" y="270719"/>
                </a:lnTo>
                <a:lnTo>
                  <a:pt x="805" y="265025"/>
                </a:lnTo>
                <a:lnTo>
                  <a:pt x="0" y="2478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61"/>
          <p:cNvSpPr/>
          <p:nvPr/>
        </p:nvSpPr>
        <p:spPr>
          <a:xfrm>
            <a:off x="4143375" y="4031315"/>
            <a:ext cx="557213" cy="340359"/>
          </a:xfrm>
          <a:custGeom>
            <a:avLst/>
            <a:gdLst/>
            <a:ahLst/>
            <a:cxnLst/>
            <a:rect l="0" t="0" r="0" b="0"/>
            <a:pathLst>
              <a:path w="557213" h="340359">
                <a:moveTo>
                  <a:pt x="0" y="194927"/>
                </a:moveTo>
                <a:lnTo>
                  <a:pt x="18203" y="194927"/>
                </a:lnTo>
                <a:lnTo>
                  <a:pt x="27375" y="193975"/>
                </a:lnTo>
                <a:lnTo>
                  <a:pt x="37300" y="192387"/>
                </a:lnTo>
                <a:lnTo>
                  <a:pt x="47726" y="190376"/>
                </a:lnTo>
                <a:lnTo>
                  <a:pt x="69472" y="185602"/>
                </a:lnTo>
                <a:lnTo>
                  <a:pt x="80604" y="182995"/>
                </a:lnTo>
                <a:lnTo>
                  <a:pt x="89931" y="180305"/>
                </a:lnTo>
                <a:lnTo>
                  <a:pt x="105374" y="174776"/>
                </a:lnTo>
                <a:lnTo>
                  <a:pt x="118588" y="166604"/>
                </a:lnTo>
                <a:lnTo>
                  <a:pt x="130810" y="157574"/>
                </a:lnTo>
                <a:lnTo>
                  <a:pt x="142593" y="150385"/>
                </a:lnTo>
                <a:lnTo>
                  <a:pt x="154179" y="141476"/>
                </a:lnTo>
                <a:lnTo>
                  <a:pt x="164727" y="131166"/>
                </a:lnTo>
                <a:lnTo>
                  <a:pt x="168873" y="125750"/>
                </a:lnTo>
                <a:lnTo>
                  <a:pt x="176019" y="115604"/>
                </a:lnTo>
                <a:lnTo>
                  <a:pt x="182370" y="107920"/>
                </a:lnTo>
                <a:lnTo>
                  <a:pt x="191301" y="98239"/>
                </a:lnTo>
                <a:lnTo>
                  <a:pt x="194209" y="93321"/>
                </a:lnTo>
                <a:lnTo>
                  <a:pt x="197100" y="87185"/>
                </a:lnTo>
                <a:lnTo>
                  <a:pt x="199980" y="80236"/>
                </a:lnTo>
                <a:lnTo>
                  <a:pt x="200947" y="74652"/>
                </a:lnTo>
                <a:lnTo>
                  <a:pt x="200640" y="69976"/>
                </a:lnTo>
                <a:lnTo>
                  <a:pt x="199482" y="65907"/>
                </a:lnTo>
                <a:lnTo>
                  <a:pt x="196805" y="63193"/>
                </a:lnTo>
                <a:lnTo>
                  <a:pt x="193116" y="61385"/>
                </a:lnTo>
                <a:lnTo>
                  <a:pt x="181362" y="58839"/>
                </a:lnTo>
                <a:lnTo>
                  <a:pt x="164306" y="57979"/>
                </a:lnTo>
                <a:lnTo>
                  <a:pt x="153670" y="60401"/>
                </a:lnTo>
                <a:lnTo>
                  <a:pt x="148166" y="62381"/>
                </a:lnTo>
                <a:lnTo>
                  <a:pt x="136972" y="69660"/>
                </a:lnTo>
                <a:lnTo>
                  <a:pt x="124694" y="80198"/>
                </a:lnTo>
                <a:lnTo>
                  <a:pt x="109712" y="94406"/>
                </a:lnTo>
                <a:lnTo>
                  <a:pt x="89763" y="113920"/>
                </a:lnTo>
                <a:lnTo>
                  <a:pt x="83654" y="120920"/>
                </a:lnTo>
                <a:lnTo>
                  <a:pt x="77677" y="128444"/>
                </a:lnTo>
                <a:lnTo>
                  <a:pt x="71787" y="136318"/>
                </a:lnTo>
                <a:lnTo>
                  <a:pt x="60162" y="152686"/>
                </a:lnTo>
                <a:lnTo>
                  <a:pt x="54395" y="161051"/>
                </a:lnTo>
                <a:lnTo>
                  <a:pt x="50551" y="170438"/>
                </a:lnTo>
                <a:lnTo>
                  <a:pt x="47988" y="180506"/>
                </a:lnTo>
                <a:lnTo>
                  <a:pt x="46280" y="191028"/>
                </a:lnTo>
                <a:lnTo>
                  <a:pt x="44188" y="200900"/>
                </a:lnTo>
                <a:lnTo>
                  <a:pt x="41841" y="210339"/>
                </a:lnTo>
                <a:lnTo>
                  <a:pt x="39324" y="219489"/>
                </a:lnTo>
                <a:lnTo>
                  <a:pt x="37646" y="228447"/>
                </a:lnTo>
                <a:lnTo>
                  <a:pt x="36527" y="237276"/>
                </a:lnTo>
                <a:lnTo>
                  <a:pt x="35781" y="246020"/>
                </a:lnTo>
                <a:lnTo>
                  <a:pt x="35284" y="254707"/>
                </a:lnTo>
                <a:lnTo>
                  <a:pt x="34731" y="271978"/>
                </a:lnTo>
                <a:lnTo>
                  <a:pt x="35537" y="279632"/>
                </a:lnTo>
                <a:lnTo>
                  <a:pt x="37026" y="286640"/>
                </a:lnTo>
                <a:lnTo>
                  <a:pt x="38971" y="293216"/>
                </a:lnTo>
                <a:lnTo>
                  <a:pt x="41221" y="299506"/>
                </a:lnTo>
                <a:lnTo>
                  <a:pt x="43673" y="305604"/>
                </a:lnTo>
                <a:lnTo>
                  <a:pt x="46260" y="311574"/>
                </a:lnTo>
                <a:lnTo>
                  <a:pt x="49890" y="317459"/>
                </a:lnTo>
                <a:lnTo>
                  <a:pt x="54215" y="323288"/>
                </a:lnTo>
                <a:lnTo>
                  <a:pt x="59003" y="329078"/>
                </a:lnTo>
                <a:lnTo>
                  <a:pt x="64100" y="332939"/>
                </a:lnTo>
                <a:lnTo>
                  <a:pt x="74843" y="337228"/>
                </a:lnTo>
                <a:lnTo>
                  <a:pt x="88508" y="339135"/>
                </a:lnTo>
                <a:lnTo>
                  <a:pt x="103154" y="339982"/>
                </a:lnTo>
                <a:lnTo>
                  <a:pt x="116013" y="340358"/>
                </a:lnTo>
                <a:lnTo>
                  <a:pt x="130619" y="337986"/>
                </a:lnTo>
                <a:lnTo>
                  <a:pt x="138514" y="336019"/>
                </a:lnTo>
                <a:lnTo>
                  <a:pt x="152367" y="328755"/>
                </a:lnTo>
                <a:lnTo>
                  <a:pt x="165826" y="319176"/>
                </a:lnTo>
                <a:lnTo>
                  <a:pt x="181333" y="308569"/>
                </a:lnTo>
                <a:lnTo>
                  <a:pt x="189468" y="302121"/>
                </a:lnTo>
                <a:lnTo>
                  <a:pt x="197749" y="294965"/>
                </a:lnTo>
                <a:lnTo>
                  <a:pt x="213619" y="280346"/>
                </a:lnTo>
                <a:lnTo>
                  <a:pt x="227021" y="267498"/>
                </a:lnTo>
                <a:lnTo>
                  <a:pt x="249828" y="245004"/>
                </a:lnTo>
                <a:lnTo>
                  <a:pt x="257039" y="236885"/>
                </a:lnTo>
                <a:lnTo>
                  <a:pt x="263752" y="228614"/>
                </a:lnTo>
                <a:lnTo>
                  <a:pt x="270132" y="220242"/>
                </a:lnTo>
                <a:lnTo>
                  <a:pt x="275338" y="211804"/>
                </a:lnTo>
                <a:lnTo>
                  <a:pt x="279761" y="203321"/>
                </a:lnTo>
                <a:lnTo>
                  <a:pt x="283662" y="194808"/>
                </a:lnTo>
                <a:lnTo>
                  <a:pt x="287215" y="186275"/>
                </a:lnTo>
                <a:lnTo>
                  <a:pt x="290537" y="177729"/>
                </a:lnTo>
                <a:lnTo>
                  <a:pt x="293703" y="169174"/>
                </a:lnTo>
                <a:lnTo>
                  <a:pt x="295814" y="161566"/>
                </a:lnTo>
                <a:lnTo>
                  <a:pt x="297222" y="154589"/>
                </a:lnTo>
                <a:lnTo>
                  <a:pt x="298161" y="148032"/>
                </a:lnTo>
                <a:lnTo>
                  <a:pt x="299739" y="139852"/>
                </a:lnTo>
                <a:lnTo>
                  <a:pt x="304032" y="120602"/>
                </a:lnTo>
                <a:lnTo>
                  <a:pt x="306575" y="112046"/>
                </a:lnTo>
                <a:lnTo>
                  <a:pt x="307253" y="111098"/>
                </a:lnTo>
                <a:lnTo>
                  <a:pt x="308007" y="117665"/>
                </a:lnTo>
                <a:lnTo>
                  <a:pt x="308208" y="123417"/>
                </a:lnTo>
                <a:lnTo>
                  <a:pt x="309294" y="132013"/>
                </a:lnTo>
                <a:lnTo>
                  <a:pt x="310971" y="142507"/>
                </a:lnTo>
                <a:lnTo>
                  <a:pt x="313041" y="154265"/>
                </a:lnTo>
                <a:lnTo>
                  <a:pt x="325057" y="211772"/>
                </a:lnTo>
                <a:lnTo>
                  <a:pt x="329100" y="228064"/>
                </a:lnTo>
                <a:lnTo>
                  <a:pt x="332747" y="240831"/>
                </a:lnTo>
                <a:lnTo>
                  <a:pt x="336131" y="251248"/>
                </a:lnTo>
                <a:lnTo>
                  <a:pt x="338387" y="259144"/>
                </a:lnTo>
                <a:lnTo>
                  <a:pt x="339892" y="265361"/>
                </a:lnTo>
                <a:lnTo>
                  <a:pt x="342515" y="275761"/>
                </a:lnTo>
                <a:lnTo>
                  <a:pt x="344548" y="281202"/>
                </a:lnTo>
                <a:lnTo>
                  <a:pt x="348395" y="289469"/>
                </a:lnTo>
                <a:lnTo>
                  <a:pt x="349420" y="290340"/>
                </a:lnTo>
                <a:lnTo>
                  <a:pt x="350104" y="289968"/>
                </a:lnTo>
                <a:lnTo>
                  <a:pt x="350864" y="281935"/>
                </a:lnTo>
                <a:lnTo>
                  <a:pt x="351202" y="268840"/>
                </a:lnTo>
                <a:lnTo>
                  <a:pt x="351461" y="185170"/>
                </a:lnTo>
                <a:lnTo>
                  <a:pt x="353370" y="170325"/>
                </a:lnTo>
                <a:lnTo>
                  <a:pt x="356547" y="156618"/>
                </a:lnTo>
                <a:lnTo>
                  <a:pt x="370783" y="111795"/>
                </a:lnTo>
                <a:lnTo>
                  <a:pt x="374824" y="102358"/>
                </a:lnTo>
                <a:lnTo>
                  <a:pt x="379422" y="93209"/>
                </a:lnTo>
                <a:lnTo>
                  <a:pt x="384393" y="84253"/>
                </a:lnTo>
                <a:lnTo>
                  <a:pt x="390565" y="75424"/>
                </a:lnTo>
                <a:lnTo>
                  <a:pt x="397536" y="66681"/>
                </a:lnTo>
                <a:lnTo>
                  <a:pt x="405041" y="57995"/>
                </a:lnTo>
                <a:lnTo>
                  <a:pt x="411950" y="50299"/>
                </a:lnTo>
                <a:lnTo>
                  <a:pt x="424706" y="36668"/>
                </a:lnTo>
                <a:lnTo>
                  <a:pt x="431727" y="30366"/>
                </a:lnTo>
                <a:lnTo>
                  <a:pt x="439265" y="24260"/>
                </a:lnTo>
                <a:lnTo>
                  <a:pt x="447148" y="18284"/>
                </a:lnTo>
                <a:lnTo>
                  <a:pt x="460987" y="9104"/>
                </a:lnTo>
                <a:lnTo>
                  <a:pt x="473488" y="2801"/>
                </a:lnTo>
                <a:lnTo>
                  <a:pt x="485394" y="0"/>
                </a:lnTo>
                <a:lnTo>
                  <a:pt x="490283" y="206"/>
                </a:lnTo>
                <a:lnTo>
                  <a:pt x="494495" y="1295"/>
                </a:lnTo>
                <a:lnTo>
                  <a:pt x="498256" y="2975"/>
                </a:lnTo>
                <a:lnTo>
                  <a:pt x="501716" y="5999"/>
                </a:lnTo>
                <a:lnTo>
                  <a:pt x="508099" y="14439"/>
                </a:lnTo>
                <a:lnTo>
                  <a:pt x="514112" y="24540"/>
                </a:lnTo>
                <a:lnTo>
                  <a:pt x="517049" y="29901"/>
                </a:lnTo>
                <a:lnTo>
                  <a:pt x="519006" y="36332"/>
                </a:lnTo>
                <a:lnTo>
                  <a:pt x="520312" y="43477"/>
                </a:lnTo>
                <a:lnTo>
                  <a:pt x="521182" y="51098"/>
                </a:lnTo>
                <a:lnTo>
                  <a:pt x="521762" y="59036"/>
                </a:lnTo>
                <a:lnTo>
                  <a:pt x="522149" y="67185"/>
                </a:lnTo>
                <a:lnTo>
                  <a:pt x="522578" y="83860"/>
                </a:lnTo>
                <a:lnTo>
                  <a:pt x="522921" y="207418"/>
                </a:lnTo>
                <a:lnTo>
                  <a:pt x="523874" y="213732"/>
                </a:lnTo>
                <a:lnTo>
                  <a:pt x="525462" y="219846"/>
                </a:lnTo>
                <a:lnTo>
                  <a:pt x="527472" y="225827"/>
                </a:lnTo>
                <a:lnTo>
                  <a:pt x="528813" y="231720"/>
                </a:lnTo>
                <a:lnTo>
                  <a:pt x="529707" y="237553"/>
                </a:lnTo>
                <a:lnTo>
                  <a:pt x="530303" y="243347"/>
                </a:lnTo>
                <a:lnTo>
                  <a:pt x="533505" y="252325"/>
                </a:lnTo>
                <a:lnTo>
                  <a:pt x="535692" y="256052"/>
                </a:lnTo>
                <a:lnTo>
                  <a:pt x="538103" y="258537"/>
                </a:lnTo>
                <a:lnTo>
                  <a:pt x="540663" y="260194"/>
                </a:lnTo>
                <a:lnTo>
                  <a:pt x="546047" y="262034"/>
                </a:lnTo>
                <a:lnTo>
                  <a:pt x="557212" y="2635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62"/>
          <p:cNvSpPr/>
          <p:nvPr/>
        </p:nvSpPr>
        <p:spPr>
          <a:xfrm>
            <a:off x="4794884" y="3826968"/>
            <a:ext cx="145734" cy="518696"/>
          </a:xfrm>
          <a:custGeom>
            <a:avLst/>
            <a:gdLst/>
            <a:ahLst/>
            <a:cxnLst/>
            <a:rect l="0" t="0" r="0" b="0"/>
            <a:pathLst>
              <a:path w="145734" h="518696">
                <a:moveTo>
                  <a:pt x="0" y="4939"/>
                </a:moveTo>
                <a:lnTo>
                  <a:pt x="0" y="0"/>
                </a:lnTo>
                <a:lnTo>
                  <a:pt x="0" y="8651"/>
                </a:lnTo>
                <a:lnTo>
                  <a:pt x="4552" y="21173"/>
                </a:lnTo>
                <a:lnTo>
                  <a:pt x="9325" y="31522"/>
                </a:lnTo>
                <a:lnTo>
                  <a:pt x="11932" y="36948"/>
                </a:lnTo>
                <a:lnTo>
                  <a:pt x="14622" y="52949"/>
                </a:lnTo>
                <a:lnTo>
                  <a:pt x="17368" y="75998"/>
                </a:lnTo>
                <a:lnTo>
                  <a:pt x="20151" y="103747"/>
                </a:lnTo>
                <a:lnTo>
                  <a:pt x="22007" y="135581"/>
                </a:lnTo>
                <a:lnTo>
                  <a:pt x="24069" y="206512"/>
                </a:lnTo>
                <a:lnTo>
                  <a:pt x="25501" y="309520"/>
                </a:lnTo>
                <a:lnTo>
                  <a:pt x="25675" y="383556"/>
                </a:lnTo>
                <a:lnTo>
                  <a:pt x="24737" y="400225"/>
                </a:lnTo>
                <a:lnTo>
                  <a:pt x="23159" y="414195"/>
                </a:lnTo>
                <a:lnTo>
                  <a:pt x="21154" y="426366"/>
                </a:lnTo>
                <a:lnTo>
                  <a:pt x="20771" y="437338"/>
                </a:lnTo>
                <a:lnTo>
                  <a:pt x="21467" y="447511"/>
                </a:lnTo>
                <a:lnTo>
                  <a:pt x="22884" y="457149"/>
                </a:lnTo>
                <a:lnTo>
                  <a:pt x="24781" y="466433"/>
                </a:lnTo>
                <a:lnTo>
                  <a:pt x="26999" y="475479"/>
                </a:lnTo>
                <a:lnTo>
                  <a:pt x="31050" y="491245"/>
                </a:lnTo>
                <a:lnTo>
                  <a:pt x="32850" y="501428"/>
                </a:lnTo>
                <a:lnTo>
                  <a:pt x="36190" y="509128"/>
                </a:lnTo>
                <a:lnTo>
                  <a:pt x="38415" y="512515"/>
                </a:lnTo>
                <a:lnTo>
                  <a:pt x="41802" y="514773"/>
                </a:lnTo>
                <a:lnTo>
                  <a:pt x="45966" y="516278"/>
                </a:lnTo>
                <a:lnTo>
                  <a:pt x="50647" y="517282"/>
                </a:lnTo>
                <a:lnTo>
                  <a:pt x="54720" y="517951"/>
                </a:lnTo>
                <a:lnTo>
                  <a:pt x="58387" y="518397"/>
                </a:lnTo>
                <a:lnTo>
                  <a:pt x="61785" y="518695"/>
                </a:lnTo>
                <a:lnTo>
                  <a:pt x="65956" y="517940"/>
                </a:lnTo>
                <a:lnTo>
                  <a:pt x="70640" y="516485"/>
                </a:lnTo>
                <a:lnTo>
                  <a:pt x="75669" y="514562"/>
                </a:lnTo>
                <a:lnTo>
                  <a:pt x="79974" y="512327"/>
                </a:lnTo>
                <a:lnTo>
                  <a:pt x="83796" y="509886"/>
                </a:lnTo>
                <a:lnTo>
                  <a:pt x="87297" y="507305"/>
                </a:lnTo>
                <a:lnTo>
                  <a:pt x="98806" y="499358"/>
                </a:lnTo>
                <a:lnTo>
                  <a:pt x="105876" y="494572"/>
                </a:lnTo>
                <a:lnTo>
                  <a:pt x="111542" y="489476"/>
                </a:lnTo>
                <a:lnTo>
                  <a:pt x="116271" y="484173"/>
                </a:lnTo>
                <a:lnTo>
                  <a:pt x="120376" y="478734"/>
                </a:lnTo>
                <a:lnTo>
                  <a:pt x="125019" y="474155"/>
                </a:lnTo>
                <a:lnTo>
                  <a:pt x="130018" y="470149"/>
                </a:lnTo>
                <a:lnTo>
                  <a:pt x="145733" y="4592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63"/>
          <p:cNvSpPr/>
          <p:nvPr/>
        </p:nvSpPr>
        <p:spPr>
          <a:xfrm>
            <a:off x="4769167" y="4029214"/>
            <a:ext cx="437199" cy="299363"/>
          </a:xfrm>
          <a:custGeom>
            <a:avLst/>
            <a:gdLst/>
            <a:ahLst/>
            <a:cxnLst/>
            <a:rect l="0" t="0" r="0" b="0"/>
            <a:pathLst>
              <a:path w="437199" h="299363">
                <a:moveTo>
                  <a:pt x="0" y="77013"/>
                </a:moveTo>
                <a:lnTo>
                  <a:pt x="13653" y="72462"/>
                </a:lnTo>
                <a:lnTo>
                  <a:pt x="25436" y="67688"/>
                </a:lnTo>
                <a:lnTo>
                  <a:pt x="31244" y="65081"/>
                </a:lnTo>
                <a:lnTo>
                  <a:pt x="41785" y="62391"/>
                </a:lnTo>
                <a:lnTo>
                  <a:pt x="55479" y="59645"/>
                </a:lnTo>
                <a:lnTo>
                  <a:pt x="71276" y="56862"/>
                </a:lnTo>
                <a:lnTo>
                  <a:pt x="84665" y="54054"/>
                </a:lnTo>
                <a:lnTo>
                  <a:pt x="96448" y="51229"/>
                </a:lnTo>
                <a:lnTo>
                  <a:pt x="150778" y="37000"/>
                </a:lnTo>
                <a:lnTo>
                  <a:pt x="179930" y="28433"/>
                </a:lnTo>
                <a:lnTo>
                  <a:pt x="201254" y="22720"/>
                </a:lnTo>
                <a:lnTo>
                  <a:pt x="211322" y="20815"/>
                </a:lnTo>
                <a:lnTo>
                  <a:pt x="220891" y="19545"/>
                </a:lnTo>
                <a:lnTo>
                  <a:pt x="230129" y="18699"/>
                </a:lnTo>
                <a:lnTo>
                  <a:pt x="239143" y="17182"/>
                </a:lnTo>
                <a:lnTo>
                  <a:pt x="248012" y="15218"/>
                </a:lnTo>
                <a:lnTo>
                  <a:pt x="287327" y="5223"/>
                </a:lnTo>
                <a:lnTo>
                  <a:pt x="295373" y="3435"/>
                </a:lnTo>
                <a:lnTo>
                  <a:pt x="306854" y="1449"/>
                </a:lnTo>
                <a:lnTo>
                  <a:pt x="318673" y="331"/>
                </a:lnTo>
                <a:lnTo>
                  <a:pt x="327688" y="70"/>
                </a:lnTo>
                <a:lnTo>
                  <a:pt x="332758" y="0"/>
                </a:lnTo>
                <a:lnTo>
                  <a:pt x="335186" y="906"/>
                </a:lnTo>
                <a:lnTo>
                  <a:pt x="335853" y="2463"/>
                </a:lnTo>
                <a:lnTo>
                  <a:pt x="335344" y="4453"/>
                </a:lnTo>
                <a:lnTo>
                  <a:pt x="333101" y="8637"/>
                </a:lnTo>
                <a:lnTo>
                  <a:pt x="329700" y="14284"/>
                </a:lnTo>
                <a:lnTo>
                  <a:pt x="325527" y="20907"/>
                </a:lnTo>
                <a:lnTo>
                  <a:pt x="321793" y="26274"/>
                </a:lnTo>
                <a:lnTo>
                  <a:pt x="315104" y="34777"/>
                </a:lnTo>
                <a:lnTo>
                  <a:pt x="311987" y="39331"/>
                </a:lnTo>
                <a:lnTo>
                  <a:pt x="308956" y="44272"/>
                </a:lnTo>
                <a:lnTo>
                  <a:pt x="305984" y="49471"/>
                </a:lnTo>
                <a:lnTo>
                  <a:pt x="297600" y="65407"/>
                </a:lnTo>
                <a:lnTo>
                  <a:pt x="292698" y="74990"/>
                </a:lnTo>
                <a:lnTo>
                  <a:pt x="286572" y="85190"/>
                </a:lnTo>
                <a:lnTo>
                  <a:pt x="279631" y="95799"/>
                </a:lnTo>
                <a:lnTo>
                  <a:pt x="272145" y="106682"/>
                </a:lnTo>
                <a:lnTo>
                  <a:pt x="266203" y="116795"/>
                </a:lnTo>
                <a:lnTo>
                  <a:pt x="261289" y="126394"/>
                </a:lnTo>
                <a:lnTo>
                  <a:pt x="253288" y="143728"/>
                </a:lnTo>
                <a:lnTo>
                  <a:pt x="246558" y="157781"/>
                </a:lnTo>
                <a:lnTo>
                  <a:pt x="243429" y="168006"/>
                </a:lnTo>
                <a:lnTo>
                  <a:pt x="240391" y="180537"/>
                </a:lnTo>
                <a:lnTo>
                  <a:pt x="237413" y="194607"/>
                </a:lnTo>
                <a:lnTo>
                  <a:pt x="235428" y="205891"/>
                </a:lnTo>
                <a:lnTo>
                  <a:pt x="234105" y="215319"/>
                </a:lnTo>
                <a:lnTo>
                  <a:pt x="233222" y="223510"/>
                </a:lnTo>
                <a:lnTo>
                  <a:pt x="232634" y="232780"/>
                </a:lnTo>
                <a:lnTo>
                  <a:pt x="232242" y="242770"/>
                </a:lnTo>
                <a:lnTo>
                  <a:pt x="231613" y="272527"/>
                </a:lnTo>
                <a:lnTo>
                  <a:pt x="232513" y="276888"/>
                </a:lnTo>
                <a:lnTo>
                  <a:pt x="236055" y="284274"/>
                </a:lnTo>
                <a:lnTo>
                  <a:pt x="240803" y="290732"/>
                </a:lnTo>
                <a:lnTo>
                  <a:pt x="243403" y="293787"/>
                </a:lnTo>
                <a:lnTo>
                  <a:pt x="247041" y="295824"/>
                </a:lnTo>
                <a:lnTo>
                  <a:pt x="256164" y="298088"/>
                </a:lnTo>
                <a:lnTo>
                  <a:pt x="267459" y="299362"/>
                </a:lnTo>
                <a:lnTo>
                  <a:pt x="270698" y="298588"/>
                </a:lnTo>
                <a:lnTo>
                  <a:pt x="276838" y="295188"/>
                </a:lnTo>
                <a:lnTo>
                  <a:pt x="285281" y="287962"/>
                </a:lnTo>
                <a:lnTo>
                  <a:pt x="290200" y="283369"/>
                </a:lnTo>
                <a:lnTo>
                  <a:pt x="294432" y="278401"/>
                </a:lnTo>
                <a:lnTo>
                  <a:pt x="298206" y="273184"/>
                </a:lnTo>
                <a:lnTo>
                  <a:pt x="301674" y="267802"/>
                </a:lnTo>
                <a:lnTo>
                  <a:pt x="304939" y="261355"/>
                </a:lnTo>
                <a:lnTo>
                  <a:pt x="308068" y="254200"/>
                </a:lnTo>
                <a:lnTo>
                  <a:pt x="311106" y="246573"/>
                </a:lnTo>
                <a:lnTo>
                  <a:pt x="315989" y="236725"/>
                </a:lnTo>
                <a:lnTo>
                  <a:pt x="322102" y="225398"/>
                </a:lnTo>
                <a:lnTo>
                  <a:pt x="329034" y="213084"/>
                </a:lnTo>
                <a:lnTo>
                  <a:pt x="334609" y="202017"/>
                </a:lnTo>
                <a:lnTo>
                  <a:pt x="339278" y="191781"/>
                </a:lnTo>
                <a:lnTo>
                  <a:pt x="343343" y="182100"/>
                </a:lnTo>
                <a:lnTo>
                  <a:pt x="346052" y="169932"/>
                </a:lnTo>
                <a:lnTo>
                  <a:pt x="347859" y="156104"/>
                </a:lnTo>
                <a:lnTo>
                  <a:pt x="349063" y="141170"/>
                </a:lnTo>
                <a:lnTo>
                  <a:pt x="349867" y="125499"/>
                </a:lnTo>
                <a:lnTo>
                  <a:pt x="350759" y="92847"/>
                </a:lnTo>
                <a:lnTo>
                  <a:pt x="350044" y="78997"/>
                </a:lnTo>
                <a:lnTo>
                  <a:pt x="348615" y="66906"/>
                </a:lnTo>
                <a:lnTo>
                  <a:pt x="346710" y="55987"/>
                </a:lnTo>
                <a:lnTo>
                  <a:pt x="344488" y="45851"/>
                </a:lnTo>
                <a:lnTo>
                  <a:pt x="342053" y="36236"/>
                </a:lnTo>
                <a:lnTo>
                  <a:pt x="339478" y="26968"/>
                </a:lnTo>
                <a:lnTo>
                  <a:pt x="336808" y="20790"/>
                </a:lnTo>
                <a:lnTo>
                  <a:pt x="334077" y="16671"/>
                </a:lnTo>
                <a:lnTo>
                  <a:pt x="330406" y="13047"/>
                </a:lnTo>
                <a:lnTo>
                  <a:pt x="331949" y="14611"/>
                </a:lnTo>
                <a:lnTo>
                  <a:pt x="333271" y="21022"/>
                </a:lnTo>
                <a:lnTo>
                  <a:pt x="333623" y="25398"/>
                </a:lnTo>
                <a:lnTo>
                  <a:pt x="334810" y="33078"/>
                </a:lnTo>
                <a:lnTo>
                  <a:pt x="341032" y="68546"/>
                </a:lnTo>
                <a:lnTo>
                  <a:pt x="346197" y="102143"/>
                </a:lnTo>
                <a:lnTo>
                  <a:pt x="349861" y="120436"/>
                </a:lnTo>
                <a:lnTo>
                  <a:pt x="354208" y="139299"/>
                </a:lnTo>
                <a:lnTo>
                  <a:pt x="359011" y="158542"/>
                </a:lnTo>
                <a:lnTo>
                  <a:pt x="364118" y="175181"/>
                </a:lnTo>
                <a:lnTo>
                  <a:pt x="369428" y="190083"/>
                </a:lnTo>
                <a:lnTo>
                  <a:pt x="374873" y="203828"/>
                </a:lnTo>
                <a:lnTo>
                  <a:pt x="380408" y="214897"/>
                </a:lnTo>
                <a:lnTo>
                  <a:pt x="386003" y="224181"/>
                </a:lnTo>
                <a:lnTo>
                  <a:pt x="391638" y="232275"/>
                </a:lnTo>
                <a:lnTo>
                  <a:pt x="397300" y="238623"/>
                </a:lnTo>
                <a:lnTo>
                  <a:pt x="402979" y="243808"/>
                </a:lnTo>
                <a:lnTo>
                  <a:pt x="413417" y="251157"/>
                </a:lnTo>
                <a:lnTo>
                  <a:pt x="421231" y="254423"/>
                </a:lnTo>
                <a:lnTo>
                  <a:pt x="427879" y="255874"/>
                </a:lnTo>
                <a:lnTo>
                  <a:pt x="437198" y="2570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64"/>
          <p:cNvSpPr/>
          <p:nvPr/>
        </p:nvSpPr>
        <p:spPr>
          <a:xfrm>
            <a:off x="5352097" y="3831907"/>
            <a:ext cx="68581" cy="480061"/>
          </a:xfrm>
          <a:custGeom>
            <a:avLst/>
            <a:gdLst/>
            <a:ahLst/>
            <a:cxnLst/>
            <a:rect l="0" t="0" r="0" b="0"/>
            <a:pathLst>
              <a:path w="68581" h="480061">
                <a:moveTo>
                  <a:pt x="0" y="0"/>
                </a:moveTo>
                <a:lnTo>
                  <a:pt x="0" y="9102"/>
                </a:lnTo>
                <a:lnTo>
                  <a:pt x="953" y="12735"/>
                </a:lnTo>
                <a:lnTo>
                  <a:pt x="2540" y="16110"/>
                </a:lnTo>
                <a:lnTo>
                  <a:pt x="4551" y="19313"/>
                </a:lnTo>
                <a:lnTo>
                  <a:pt x="5891" y="24305"/>
                </a:lnTo>
                <a:lnTo>
                  <a:pt x="12770" y="74603"/>
                </a:lnTo>
                <a:lnTo>
                  <a:pt x="14228" y="92598"/>
                </a:lnTo>
                <a:lnTo>
                  <a:pt x="15201" y="113167"/>
                </a:lnTo>
                <a:lnTo>
                  <a:pt x="16281" y="159834"/>
                </a:lnTo>
                <a:lnTo>
                  <a:pt x="16761" y="212325"/>
                </a:lnTo>
                <a:lnTo>
                  <a:pt x="18794" y="241562"/>
                </a:lnTo>
                <a:lnTo>
                  <a:pt x="22054" y="272484"/>
                </a:lnTo>
                <a:lnTo>
                  <a:pt x="26133" y="304529"/>
                </a:lnTo>
                <a:lnTo>
                  <a:pt x="28852" y="328749"/>
                </a:lnTo>
                <a:lnTo>
                  <a:pt x="30665" y="347754"/>
                </a:lnTo>
                <a:lnTo>
                  <a:pt x="31873" y="363281"/>
                </a:lnTo>
                <a:lnTo>
                  <a:pt x="32679" y="376490"/>
                </a:lnTo>
                <a:lnTo>
                  <a:pt x="33574" y="398787"/>
                </a:lnTo>
                <a:lnTo>
                  <a:pt x="35717" y="409685"/>
                </a:lnTo>
                <a:lnTo>
                  <a:pt x="39052" y="420761"/>
                </a:lnTo>
                <a:lnTo>
                  <a:pt x="43179" y="431955"/>
                </a:lnTo>
                <a:lnTo>
                  <a:pt x="46884" y="440370"/>
                </a:lnTo>
                <a:lnTo>
                  <a:pt x="50306" y="446932"/>
                </a:lnTo>
                <a:lnTo>
                  <a:pt x="68580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65"/>
          <p:cNvSpPr/>
          <p:nvPr/>
        </p:nvSpPr>
        <p:spPr>
          <a:xfrm>
            <a:off x="5206365" y="3996242"/>
            <a:ext cx="360045" cy="290009"/>
          </a:xfrm>
          <a:custGeom>
            <a:avLst/>
            <a:gdLst/>
            <a:ahLst/>
            <a:cxnLst/>
            <a:rect l="0" t="0" r="0" b="0"/>
            <a:pathLst>
              <a:path w="360045" h="290009">
                <a:moveTo>
                  <a:pt x="0" y="135703"/>
                </a:moveTo>
                <a:lnTo>
                  <a:pt x="4551" y="126601"/>
                </a:lnTo>
                <a:lnTo>
                  <a:pt x="7796" y="122967"/>
                </a:lnTo>
                <a:lnTo>
                  <a:pt x="16482" y="116390"/>
                </a:lnTo>
                <a:lnTo>
                  <a:pt x="26693" y="110292"/>
                </a:lnTo>
                <a:lnTo>
                  <a:pt x="32083" y="107332"/>
                </a:lnTo>
                <a:lnTo>
                  <a:pt x="38533" y="104406"/>
                </a:lnTo>
                <a:lnTo>
                  <a:pt x="45691" y="101504"/>
                </a:lnTo>
                <a:lnTo>
                  <a:pt x="53321" y="98616"/>
                </a:lnTo>
                <a:lnTo>
                  <a:pt x="69418" y="92867"/>
                </a:lnTo>
                <a:lnTo>
                  <a:pt x="77711" y="90001"/>
                </a:lnTo>
                <a:lnTo>
                  <a:pt x="99625" y="81736"/>
                </a:lnTo>
                <a:lnTo>
                  <a:pt x="112137" y="76865"/>
                </a:lnTo>
                <a:lnTo>
                  <a:pt x="123336" y="71712"/>
                </a:lnTo>
                <a:lnTo>
                  <a:pt x="133659" y="66373"/>
                </a:lnTo>
                <a:lnTo>
                  <a:pt x="143398" y="60908"/>
                </a:lnTo>
                <a:lnTo>
                  <a:pt x="156559" y="54407"/>
                </a:lnTo>
                <a:lnTo>
                  <a:pt x="188961" y="39563"/>
                </a:lnTo>
                <a:lnTo>
                  <a:pt x="244689" y="15142"/>
                </a:lnTo>
                <a:lnTo>
                  <a:pt x="260281" y="9609"/>
                </a:lnTo>
                <a:lnTo>
                  <a:pt x="273533" y="5920"/>
                </a:lnTo>
                <a:lnTo>
                  <a:pt x="301681" y="0"/>
                </a:lnTo>
                <a:lnTo>
                  <a:pt x="304943" y="467"/>
                </a:lnTo>
                <a:lnTo>
                  <a:pt x="308070" y="1730"/>
                </a:lnTo>
                <a:lnTo>
                  <a:pt x="311107" y="3525"/>
                </a:lnTo>
                <a:lnTo>
                  <a:pt x="313132" y="5674"/>
                </a:lnTo>
                <a:lnTo>
                  <a:pt x="314482" y="8060"/>
                </a:lnTo>
                <a:lnTo>
                  <a:pt x="315382" y="10602"/>
                </a:lnTo>
                <a:lnTo>
                  <a:pt x="318922" y="15968"/>
                </a:lnTo>
                <a:lnTo>
                  <a:pt x="321199" y="18732"/>
                </a:lnTo>
                <a:lnTo>
                  <a:pt x="322718" y="25337"/>
                </a:lnTo>
                <a:lnTo>
                  <a:pt x="323730" y="34503"/>
                </a:lnTo>
                <a:lnTo>
                  <a:pt x="324405" y="45376"/>
                </a:lnTo>
                <a:lnTo>
                  <a:pt x="325155" y="72698"/>
                </a:lnTo>
                <a:lnTo>
                  <a:pt x="325355" y="87984"/>
                </a:lnTo>
                <a:lnTo>
                  <a:pt x="326441" y="103890"/>
                </a:lnTo>
                <a:lnTo>
                  <a:pt x="328117" y="120209"/>
                </a:lnTo>
                <a:lnTo>
                  <a:pt x="330187" y="136804"/>
                </a:lnTo>
                <a:lnTo>
                  <a:pt x="331567" y="150724"/>
                </a:lnTo>
                <a:lnTo>
                  <a:pt x="332487" y="162862"/>
                </a:lnTo>
                <a:lnTo>
                  <a:pt x="333101" y="173811"/>
                </a:lnTo>
                <a:lnTo>
                  <a:pt x="334462" y="183969"/>
                </a:lnTo>
                <a:lnTo>
                  <a:pt x="336322" y="193597"/>
                </a:lnTo>
                <a:lnTo>
                  <a:pt x="338514" y="202874"/>
                </a:lnTo>
                <a:lnTo>
                  <a:pt x="339976" y="211916"/>
                </a:lnTo>
                <a:lnTo>
                  <a:pt x="340951" y="220802"/>
                </a:lnTo>
                <a:lnTo>
                  <a:pt x="341601" y="229583"/>
                </a:lnTo>
                <a:lnTo>
                  <a:pt x="342986" y="239247"/>
                </a:lnTo>
                <a:lnTo>
                  <a:pt x="344862" y="249500"/>
                </a:lnTo>
                <a:lnTo>
                  <a:pt x="347065" y="260145"/>
                </a:lnTo>
                <a:lnTo>
                  <a:pt x="348534" y="269147"/>
                </a:lnTo>
                <a:lnTo>
                  <a:pt x="349514" y="277053"/>
                </a:lnTo>
                <a:lnTo>
                  <a:pt x="350167" y="284229"/>
                </a:lnTo>
                <a:lnTo>
                  <a:pt x="351554" y="288060"/>
                </a:lnTo>
                <a:lnTo>
                  <a:pt x="353432" y="289662"/>
                </a:lnTo>
                <a:lnTo>
                  <a:pt x="360044" y="290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66"/>
          <p:cNvSpPr/>
          <p:nvPr/>
        </p:nvSpPr>
        <p:spPr>
          <a:xfrm>
            <a:off x="5472112" y="3917632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67"/>
          <p:cNvSpPr/>
          <p:nvPr/>
        </p:nvSpPr>
        <p:spPr>
          <a:xfrm>
            <a:off x="5669279" y="3943350"/>
            <a:ext cx="170877" cy="332058"/>
          </a:xfrm>
          <a:custGeom>
            <a:avLst/>
            <a:gdLst/>
            <a:ahLst/>
            <a:cxnLst/>
            <a:rect l="0" t="0" r="0" b="0"/>
            <a:pathLst>
              <a:path w="170877" h="332058">
                <a:moveTo>
                  <a:pt x="25718" y="0"/>
                </a:moveTo>
                <a:lnTo>
                  <a:pt x="25718" y="26693"/>
                </a:lnTo>
                <a:lnTo>
                  <a:pt x="23178" y="35993"/>
                </a:lnTo>
                <a:lnTo>
                  <a:pt x="21167" y="41140"/>
                </a:lnTo>
                <a:lnTo>
                  <a:pt x="18874" y="52192"/>
                </a:lnTo>
                <a:lnTo>
                  <a:pt x="16393" y="67180"/>
                </a:lnTo>
                <a:lnTo>
                  <a:pt x="13786" y="84791"/>
                </a:lnTo>
                <a:lnTo>
                  <a:pt x="8350" y="132300"/>
                </a:lnTo>
                <a:lnTo>
                  <a:pt x="5567" y="159637"/>
                </a:lnTo>
                <a:lnTo>
                  <a:pt x="4664" y="184530"/>
                </a:lnTo>
                <a:lnTo>
                  <a:pt x="5014" y="207792"/>
                </a:lnTo>
                <a:lnTo>
                  <a:pt x="6201" y="229968"/>
                </a:lnTo>
                <a:lnTo>
                  <a:pt x="7944" y="246657"/>
                </a:lnTo>
                <a:lnTo>
                  <a:pt x="10059" y="259688"/>
                </a:lnTo>
                <a:lnTo>
                  <a:pt x="12421" y="270280"/>
                </a:lnTo>
                <a:lnTo>
                  <a:pt x="14948" y="279247"/>
                </a:lnTo>
                <a:lnTo>
                  <a:pt x="17585" y="287129"/>
                </a:lnTo>
                <a:lnTo>
                  <a:pt x="20296" y="294289"/>
                </a:lnTo>
                <a:lnTo>
                  <a:pt x="23056" y="300968"/>
                </a:lnTo>
                <a:lnTo>
                  <a:pt x="25848" y="307325"/>
                </a:lnTo>
                <a:lnTo>
                  <a:pt x="28662" y="313468"/>
                </a:lnTo>
                <a:lnTo>
                  <a:pt x="31491" y="318516"/>
                </a:lnTo>
                <a:lnTo>
                  <a:pt x="34329" y="322834"/>
                </a:lnTo>
                <a:lnTo>
                  <a:pt x="37174" y="326665"/>
                </a:lnTo>
                <a:lnTo>
                  <a:pt x="40975" y="329219"/>
                </a:lnTo>
                <a:lnTo>
                  <a:pt x="45415" y="330922"/>
                </a:lnTo>
                <a:lnTo>
                  <a:pt x="50279" y="332057"/>
                </a:lnTo>
                <a:lnTo>
                  <a:pt x="54474" y="331861"/>
                </a:lnTo>
                <a:lnTo>
                  <a:pt x="58224" y="330778"/>
                </a:lnTo>
                <a:lnTo>
                  <a:pt x="91838" y="314117"/>
                </a:lnTo>
                <a:lnTo>
                  <a:pt x="96468" y="309424"/>
                </a:lnTo>
                <a:lnTo>
                  <a:pt x="100507" y="303437"/>
                </a:lnTo>
                <a:lnTo>
                  <a:pt x="104152" y="296589"/>
                </a:lnTo>
                <a:lnTo>
                  <a:pt x="108488" y="289166"/>
                </a:lnTo>
                <a:lnTo>
                  <a:pt x="118385" y="273298"/>
                </a:lnTo>
                <a:lnTo>
                  <a:pt x="124644" y="262209"/>
                </a:lnTo>
                <a:lnTo>
                  <a:pt x="139217" y="234647"/>
                </a:lnTo>
                <a:lnTo>
                  <a:pt x="145199" y="221201"/>
                </a:lnTo>
                <a:lnTo>
                  <a:pt x="150140" y="208427"/>
                </a:lnTo>
                <a:lnTo>
                  <a:pt x="164913" y="165101"/>
                </a:lnTo>
                <a:lnTo>
                  <a:pt x="167092" y="155787"/>
                </a:lnTo>
                <a:lnTo>
                  <a:pt x="168545" y="146721"/>
                </a:lnTo>
                <a:lnTo>
                  <a:pt x="169513" y="137819"/>
                </a:lnTo>
                <a:lnTo>
                  <a:pt x="170159" y="129027"/>
                </a:lnTo>
                <a:lnTo>
                  <a:pt x="170590" y="120308"/>
                </a:lnTo>
                <a:lnTo>
                  <a:pt x="170876" y="111638"/>
                </a:lnTo>
                <a:lnTo>
                  <a:pt x="169163" y="103952"/>
                </a:lnTo>
                <a:lnTo>
                  <a:pt x="166116" y="96924"/>
                </a:lnTo>
                <a:lnTo>
                  <a:pt x="162179" y="90334"/>
                </a:lnTo>
                <a:lnTo>
                  <a:pt x="156697" y="82129"/>
                </a:lnTo>
                <a:lnTo>
                  <a:pt x="142986" y="62855"/>
                </a:lnTo>
                <a:lnTo>
                  <a:pt x="136282" y="55238"/>
                </a:lnTo>
                <a:lnTo>
                  <a:pt x="129907" y="49207"/>
                </a:lnTo>
                <a:lnTo>
                  <a:pt x="123752" y="44235"/>
                </a:lnTo>
                <a:lnTo>
                  <a:pt x="116792" y="39967"/>
                </a:lnTo>
                <a:lnTo>
                  <a:pt x="109294" y="36170"/>
                </a:lnTo>
                <a:lnTo>
                  <a:pt x="101438" y="32685"/>
                </a:lnTo>
                <a:lnTo>
                  <a:pt x="93343" y="30363"/>
                </a:lnTo>
                <a:lnTo>
                  <a:pt x="85089" y="28814"/>
                </a:lnTo>
                <a:lnTo>
                  <a:pt x="76729" y="27782"/>
                </a:lnTo>
                <a:lnTo>
                  <a:pt x="69250" y="27094"/>
                </a:lnTo>
                <a:lnTo>
                  <a:pt x="62359" y="26635"/>
                </a:lnTo>
                <a:lnTo>
                  <a:pt x="55861" y="26329"/>
                </a:lnTo>
                <a:lnTo>
                  <a:pt x="47718" y="27077"/>
                </a:lnTo>
                <a:lnTo>
                  <a:pt x="38480" y="28529"/>
                </a:lnTo>
                <a:lnTo>
                  <a:pt x="28511" y="30449"/>
                </a:lnTo>
                <a:lnTo>
                  <a:pt x="20913" y="31729"/>
                </a:lnTo>
                <a:lnTo>
                  <a:pt x="14894" y="32583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68"/>
          <p:cNvSpPr/>
          <p:nvPr/>
        </p:nvSpPr>
        <p:spPr>
          <a:xfrm>
            <a:off x="5900737" y="3969743"/>
            <a:ext cx="188596" cy="304428"/>
          </a:xfrm>
          <a:custGeom>
            <a:avLst/>
            <a:gdLst/>
            <a:ahLst/>
            <a:cxnLst/>
            <a:rect l="0" t="0" r="0" b="0"/>
            <a:pathLst>
              <a:path w="188596" h="304428">
                <a:moveTo>
                  <a:pt x="0" y="33614"/>
                </a:moveTo>
                <a:lnTo>
                  <a:pt x="4551" y="51817"/>
                </a:lnTo>
                <a:lnTo>
                  <a:pt x="5892" y="60990"/>
                </a:lnTo>
                <a:lnTo>
                  <a:pt x="6785" y="70915"/>
                </a:lnTo>
                <a:lnTo>
                  <a:pt x="7381" y="81341"/>
                </a:lnTo>
                <a:lnTo>
                  <a:pt x="12770" y="146075"/>
                </a:lnTo>
                <a:lnTo>
                  <a:pt x="15181" y="165738"/>
                </a:lnTo>
                <a:lnTo>
                  <a:pt x="17741" y="181704"/>
                </a:lnTo>
                <a:lnTo>
                  <a:pt x="20400" y="195206"/>
                </a:lnTo>
                <a:lnTo>
                  <a:pt x="22172" y="207064"/>
                </a:lnTo>
                <a:lnTo>
                  <a:pt x="23354" y="217828"/>
                </a:lnTo>
                <a:lnTo>
                  <a:pt x="24142" y="227860"/>
                </a:lnTo>
                <a:lnTo>
                  <a:pt x="24667" y="240264"/>
                </a:lnTo>
                <a:lnTo>
                  <a:pt x="25510" y="288535"/>
                </a:lnTo>
                <a:lnTo>
                  <a:pt x="25677" y="304102"/>
                </a:lnTo>
                <a:lnTo>
                  <a:pt x="24738" y="304427"/>
                </a:lnTo>
                <a:lnTo>
                  <a:pt x="23159" y="303691"/>
                </a:lnTo>
                <a:lnTo>
                  <a:pt x="21155" y="302248"/>
                </a:lnTo>
                <a:lnTo>
                  <a:pt x="19818" y="299381"/>
                </a:lnTo>
                <a:lnTo>
                  <a:pt x="16985" y="285292"/>
                </a:lnTo>
                <a:lnTo>
                  <a:pt x="15133" y="278552"/>
                </a:lnTo>
                <a:lnTo>
                  <a:pt x="12946" y="271201"/>
                </a:lnTo>
                <a:lnTo>
                  <a:pt x="11488" y="259633"/>
                </a:lnTo>
                <a:lnTo>
                  <a:pt x="10516" y="245253"/>
                </a:lnTo>
                <a:lnTo>
                  <a:pt x="9436" y="215306"/>
                </a:lnTo>
                <a:lnTo>
                  <a:pt x="8956" y="192471"/>
                </a:lnTo>
                <a:lnTo>
                  <a:pt x="9781" y="180476"/>
                </a:lnTo>
                <a:lnTo>
                  <a:pt x="11283" y="167717"/>
                </a:lnTo>
                <a:lnTo>
                  <a:pt x="13238" y="154449"/>
                </a:lnTo>
                <a:lnTo>
                  <a:pt x="17397" y="138936"/>
                </a:lnTo>
                <a:lnTo>
                  <a:pt x="23028" y="121926"/>
                </a:lnTo>
                <a:lnTo>
                  <a:pt x="39526" y="76291"/>
                </a:lnTo>
                <a:lnTo>
                  <a:pt x="43495" y="64923"/>
                </a:lnTo>
                <a:lnTo>
                  <a:pt x="48047" y="55439"/>
                </a:lnTo>
                <a:lnTo>
                  <a:pt x="52986" y="47212"/>
                </a:lnTo>
                <a:lnTo>
                  <a:pt x="58184" y="39821"/>
                </a:lnTo>
                <a:lnTo>
                  <a:pt x="63554" y="32990"/>
                </a:lnTo>
                <a:lnTo>
                  <a:pt x="69040" y="26530"/>
                </a:lnTo>
                <a:lnTo>
                  <a:pt x="74602" y="20319"/>
                </a:lnTo>
                <a:lnTo>
                  <a:pt x="80214" y="15226"/>
                </a:lnTo>
                <a:lnTo>
                  <a:pt x="85861" y="10877"/>
                </a:lnTo>
                <a:lnTo>
                  <a:pt x="91531" y="7027"/>
                </a:lnTo>
                <a:lnTo>
                  <a:pt x="97215" y="4459"/>
                </a:lnTo>
                <a:lnTo>
                  <a:pt x="102910" y="2747"/>
                </a:lnTo>
                <a:lnTo>
                  <a:pt x="108612" y="1606"/>
                </a:lnTo>
                <a:lnTo>
                  <a:pt x="113365" y="846"/>
                </a:lnTo>
                <a:lnTo>
                  <a:pt x="117487" y="339"/>
                </a:lnTo>
                <a:lnTo>
                  <a:pt x="121188" y="0"/>
                </a:lnTo>
                <a:lnTo>
                  <a:pt x="125559" y="727"/>
                </a:lnTo>
                <a:lnTo>
                  <a:pt x="130378" y="2165"/>
                </a:lnTo>
                <a:lnTo>
                  <a:pt x="135497" y="4076"/>
                </a:lnTo>
                <a:lnTo>
                  <a:pt x="139861" y="6302"/>
                </a:lnTo>
                <a:lnTo>
                  <a:pt x="143723" y="8738"/>
                </a:lnTo>
                <a:lnTo>
                  <a:pt x="147250" y="11315"/>
                </a:lnTo>
                <a:lnTo>
                  <a:pt x="150554" y="14938"/>
                </a:lnTo>
                <a:lnTo>
                  <a:pt x="153710" y="19259"/>
                </a:lnTo>
                <a:lnTo>
                  <a:pt x="156766" y="24044"/>
                </a:lnTo>
                <a:lnTo>
                  <a:pt x="159755" y="30091"/>
                </a:lnTo>
                <a:lnTo>
                  <a:pt x="162701" y="36981"/>
                </a:lnTo>
                <a:lnTo>
                  <a:pt x="165618" y="44431"/>
                </a:lnTo>
                <a:lnTo>
                  <a:pt x="171398" y="60329"/>
                </a:lnTo>
                <a:lnTo>
                  <a:pt x="174273" y="68569"/>
                </a:lnTo>
                <a:lnTo>
                  <a:pt x="176189" y="76920"/>
                </a:lnTo>
                <a:lnTo>
                  <a:pt x="177467" y="85345"/>
                </a:lnTo>
                <a:lnTo>
                  <a:pt x="178319" y="93819"/>
                </a:lnTo>
                <a:lnTo>
                  <a:pt x="178887" y="106136"/>
                </a:lnTo>
                <a:lnTo>
                  <a:pt x="179686" y="152468"/>
                </a:lnTo>
                <a:lnTo>
                  <a:pt x="180010" y="247686"/>
                </a:lnTo>
                <a:lnTo>
                  <a:pt x="180966" y="259196"/>
                </a:lnTo>
                <a:lnTo>
                  <a:pt x="182557" y="269727"/>
                </a:lnTo>
                <a:lnTo>
                  <a:pt x="188595" y="2993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69"/>
          <p:cNvSpPr/>
          <p:nvPr/>
        </p:nvSpPr>
        <p:spPr>
          <a:xfrm>
            <a:off x="6080759" y="3946983"/>
            <a:ext cx="238181" cy="381934"/>
          </a:xfrm>
          <a:custGeom>
            <a:avLst/>
            <a:gdLst/>
            <a:ahLst/>
            <a:cxnLst/>
            <a:rect l="0" t="0" r="0" b="0"/>
            <a:pathLst>
              <a:path w="238181" h="381934">
                <a:moveTo>
                  <a:pt x="214313" y="4939"/>
                </a:moveTo>
                <a:lnTo>
                  <a:pt x="205211" y="388"/>
                </a:lnTo>
                <a:lnTo>
                  <a:pt x="201578" y="0"/>
                </a:lnTo>
                <a:lnTo>
                  <a:pt x="198203" y="694"/>
                </a:lnTo>
                <a:lnTo>
                  <a:pt x="191913" y="3053"/>
                </a:lnTo>
                <a:lnTo>
                  <a:pt x="185942" y="4101"/>
                </a:lnTo>
                <a:lnTo>
                  <a:pt x="182064" y="6285"/>
                </a:lnTo>
                <a:lnTo>
                  <a:pt x="177574" y="9647"/>
                </a:lnTo>
                <a:lnTo>
                  <a:pt x="172675" y="13793"/>
                </a:lnTo>
                <a:lnTo>
                  <a:pt x="167504" y="17509"/>
                </a:lnTo>
                <a:lnTo>
                  <a:pt x="162152" y="20939"/>
                </a:lnTo>
                <a:lnTo>
                  <a:pt x="156680" y="24178"/>
                </a:lnTo>
                <a:lnTo>
                  <a:pt x="152078" y="28243"/>
                </a:lnTo>
                <a:lnTo>
                  <a:pt x="148058" y="32857"/>
                </a:lnTo>
                <a:lnTo>
                  <a:pt x="144426" y="37839"/>
                </a:lnTo>
                <a:lnTo>
                  <a:pt x="140099" y="42112"/>
                </a:lnTo>
                <a:lnTo>
                  <a:pt x="135310" y="45914"/>
                </a:lnTo>
                <a:lnTo>
                  <a:pt x="130211" y="49400"/>
                </a:lnTo>
                <a:lnTo>
                  <a:pt x="125860" y="53630"/>
                </a:lnTo>
                <a:lnTo>
                  <a:pt x="118486" y="63410"/>
                </a:lnTo>
                <a:lnTo>
                  <a:pt x="112033" y="71566"/>
                </a:lnTo>
                <a:lnTo>
                  <a:pt x="108979" y="75074"/>
                </a:lnTo>
                <a:lnTo>
                  <a:pt x="106943" y="79319"/>
                </a:lnTo>
                <a:lnTo>
                  <a:pt x="104680" y="89114"/>
                </a:lnTo>
                <a:lnTo>
                  <a:pt x="103407" y="100788"/>
                </a:lnTo>
                <a:lnTo>
                  <a:pt x="104181" y="103129"/>
                </a:lnTo>
                <a:lnTo>
                  <a:pt x="105649" y="104689"/>
                </a:lnTo>
                <a:lnTo>
                  <a:pt x="109820" y="107375"/>
                </a:lnTo>
                <a:lnTo>
                  <a:pt x="114849" y="111744"/>
                </a:lnTo>
                <a:lnTo>
                  <a:pt x="118476" y="113290"/>
                </a:lnTo>
                <a:lnTo>
                  <a:pt x="122799" y="114320"/>
                </a:lnTo>
                <a:lnTo>
                  <a:pt x="127587" y="115007"/>
                </a:lnTo>
                <a:lnTo>
                  <a:pt x="131731" y="116418"/>
                </a:lnTo>
                <a:lnTo>
                  <a:pt x="138874" y="120525"/>
                </a:lnTo>
                <a:lnTo>
                  <a:pt x="143066" y="122954"/>
                </a:lnTo>
                <a:lnTo>
                  <a:pt x="152803" y="128193"/>
                </a:lnTo>
                <a:lnTo>
                  <a:pt x="159019" y="130923"/>
                </a:lnTo>
                <a:lnTo>
                  <a:pt x="166020" y="133696"/>
                </a:lnTo>
                <a:lnTo>
                  <a:pt x="173546" y="136497"/>
                </a:lnTo>
                <a:lnTo>
                  <a:pt x="180467" y="139317"/>
                </a:lnTo>
                <a:lnTo>
                  <a:pt x="186987" y="142149"/>
                </a:lnTo>
                <a:lnTo>
                  <a:pt x="193238" y="144990"/>
                </a:lnTo>
                <a:lnTo>
                  <a:pt x="199311" y="148789"/>
                </a:lnTo>
                <a:lnTo>
                  <a:pt x="205264" y="153226"/>
                </a:lnTo>
                <a:lnTo>
                  <a:pt x="211137" y="158090"/>
                </a:lnTo>
                <a:lnTo>
                  <a:pt x="216006" y="164190"/>
                </a:lnTo>
                <a:lnTo>
                  <a:pt x="220204" y="171114"/>
                </a:lnTo>
                <a:lnTo>
                  <a:pt x="223956" y="178587"/>
                </a:lnTo>
                <a:lnTo>
                  <a:pt x="227409" y="186427"/>
                </a:lnTo>
                <a:lnTo>
                  <a:pt x="230664" y="194511"/>
                </a:lnTo>
                <a:lnTo>
                  <a:pt x="233786" y="202758"/>
                </a:lnTo>
                <a:lnTo>
                  <a:pt x="235868" y="211113"/>
                </a:lnTo>
                <a:lnTo>
                  <a:pt x="237255" y="219541"/>
                </a:lnTo>
                <a:lnTo>
                  <a:pt x="238180" y="228017"/>
                </a:lnTo>
                <a:lnTo>
                  <a:pt x="237844" y="236525"/>
                </a:lnTo>
                <a:lnTo>
                  <a:pt x="236668" y="245055"/>
                </a:lnTo>
                <a:lnTo>
                  <a:pt x="234932" y="253599"/>
                </a:lnTo>
                <a:lnTo>
                  <a:pt x="230916" y="265010"/>
                </a:lnTo>
                <a:lnTo>
                  <a:pt x="225382" y="278332"/>
                </a:lnTo>
                <a:lnTo>
                  <a:pt x="218835" y="292929"/>
                </a:lnTo>
                <a:lnTo>
                  <a:pt x="212565" y="304564"/>
                </a:lnTo>
                <a:lnTo>
                  <a:pt x="206480" y="314227"/>
                </a:lnTo>
                <a:lnTo>
                  <a:pt x="200519" y="322574"/>
                </a:lnTo>
                <a:lnTo>
                  <a:pt x="194639" y="330043"/>
                </a:lnTo>
                <a:lnTo>
                  <a:pt x="188815" y="336927"/>
                </a:lnTo>
                <a:lnTo>
                  <a:pt x="183027" y="343422"/>
                </a:lnTo>
                <a:lnTo>
                  <a:pt x="176311" y="349657"/>
                </a:lnTo>
                <a:lnTo>
                  <a:pt x="168976" y="355719"/>
                </a:lnTo>
                <a:lnTo>
                  <a:pt x="161228" y="361665"/>
                </a:lnTo>
                <a:lnTo>
                  <a:pt x="154158" y="366581"/>
                </a:lnTo>
                <a:lnTo>
                  <a:pt x="147540" y="370811"/>
                </a:lnTo>
                <a:lnTo>
                  <a:pt x="141223" y="374584"/>
                </a:lnTo>
                <a:lnTo>
                  <a:pt x="135106" y="377099"/>
                </a:lnTo>
                <a:lnTo>
                  <a:pt x="129123" y="378776"/>
                </a:lnTo>
                <a:lnTo>
                  <a:pt x="123230" y="379893"/>
                </a:lnTo>
                <a:lnTo>
                  <a:pt x="116444" y="380639"/>
                </a:lnTo>
                <a:lnTo>
                  <a:pt x="109062" y="381136"/>
                </a:lnTo>
                <a:lnTo>
                  <a:pt x="94192" y="381688"/>
                </a:lnTo>
                <a:lnTo>
                  <a:pt x="81234" y="381933"/>
                </a:lnTo>
                <a:lnTo>
                  <a:pt x="74158" y="381046"/>
                </a:lnTo>
                <a:lnTo>
                  <a:pt x="66584" y="379502"/>
                </a:lnTo>
                <a:lnTo>
                  <a:pt x="58677" y="377520"/>
                </a:lnTo>
                <a:lnTo>
                  <a:pt x="51501" y="375246"/>
                </a:lnTo>
                <a:lnTo>
                  <a:pt x="44812" y="372778"/>
                </a:lnTo>
                <a:lnTo>
                  <a:pt x="38447" y="370180"/>
                </a:lnTo>
                <a:lnTo>
                  <a:pt x="31346" y="366543"/>
                </a:lnTo>
                <a:lnTo>
                  <a:pt x="23755" y="362213"/>
                </a:lnTo>
                <a:lnTo>
                  <a:pt x="0" y="3478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70"/>
          <p:cNvSpPr/>
          <p:nvPr/>
        </p:nvSpPr>
        <p:spPr>
          <a:xfrm>
            <a:off x="5514975" y="3823335"/>
            <a:ext cx="17146" cy="8573"/>
          </a:xfrm>
          <a:custGeom>
            <a:avLst/>
            <a:gdLst/>
            <a:ahLst/>
            <a:cxnLst/>
            <a:rect l="0" t="0" r="0" b="0"/>
            <a:pathLst>
              <a:path w="17146" h="8573">
                <a:moveTo>
                  <a:pt x="17145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71"/>
          <p:cNvSpPr/>
          <p:nvPr/>
        </p:nvSpPr>
        <p:spPr>
          <a:xfrm>
            <a:off x="5815012" y="1792484"/>
            <a:ext cx="222886" cy="418622"/>
          </a:xfrm>
          <a:custGeom>
            <a:avLst/>
            <a:gdLst/>
            <a:ahLst/>
            <a:cxnLst/>
            <a:rect l="0" t="0" r="0" b="0"/>
            <a:pathLst>
              <a:path w="222886" h="418622">
                <a:moveTo>
                  <a:pt x="0" y="50603"/>
                </a:moveTo>
                <a:lnTo>
                  <a:pt x="0" y="117328"/>
                </a:lnTo>
                <a:lnTo>
                  <a:pt x="1905" y="136996"/>
                </a:lnTo>
                <a:lnTo>
                  <a:pt x="5080" y="160586"/>
                </a:lnTo>
                <a:lnTo>
                  <a:pt x="9102" y="186790"/>
                </a:lnTo>
                <a:lnTo>
                  <a:pt x="11783" y="208069"/>
                </a:lnTo>
                <a:lnTo>
                  <a:pt x="13570" y="226066"/>
                </a:lnTo>
                <a:lnTo>
                  <a:pt x="14762" y="241873"/>
                </a:lnTo>
                <a:lnTo>
                  <a:pt x="16509" y="255269"/>
                </a:lnTo>
                <a:lnTo>
                  <a:pt x="18626" y="267057"/>
                </a:lnTo>
                <a:lnTo>
                  <a:pt x="20990" y="277773"/>
                </a:lnTo>
                <a:lnTo>
                  <a:pt x="22566" y="287775"/>
                </a:lnTo>
                <a:lnTo>
                  <a:pt x="23616" y="297300"/>
                </a:lnTo>
                <a:lnTo>
                  <a:pt x="24317" y="306508"/>
                </a:lnTo>
                <a:lnTo>
                  <a:pt x="27635" y="337058"/>
                </a:lnTo>
                <a:lnTo>
                  <a:pt x="29854" y="355874"/>
                </a:lnTo>
                <a:lnTo>
                  <a:pt x="32285" y="371274"/>
                </a:lnTo>
                <a:lnTo>
                  <a:pt x="34858" y="384399"/>
                </a:lnTo>
                <a:lnTo>
                  <a:pt x="37527" y="396006"/>
                </a:lnTo>
                <a:lnTo>
                  <a:pt x="39305" y="404697"/>
                </a:lnTo>
                <a:lnTo>
                  <a:pt x="41281" y="416893"/>
                </a:lnTo>
                <a:lnTo>
                  <a:pt x="40856" y="418621"/>
                </a:lnTo>
                <a:lnTo>
                  <a:pt x="39620" y="417869"/>
                </a:lnTo>
                <a:lnTo>
                  <a:pt x="37843" y="415462"/>
                </a:lnTo>
                <a:lnTo>
                  <a:pt x="35706" y="409095"/>
                </a:lnTo>
                <a:lnTo>
                  <a:pt x="33329" y="400087"/>
                </a:lnTo>
                <a:lnTo>
                  <a:pt x="22670" y="355963"/>
                </a:lnTo>
                <a:lnTo>
                  <a:pt x="20829" y="344664"/>
                </a:lnTo>
                <a:lnTo>
                  <a:pt x="19601" y="333321"/>
                </a:lnTo>
                <a:lnTo>
                  <a:pt x="18782" y="321949"/>
                </a:lnTo>
                <a:lnTo>
                  <a:pt x="18236" y="310558"/>
                </a:lnTo>
                <a:lnTo>
                  <a:pt x="17631" y="287741"/>
                </a:lnTo>
                <a:lnTo>
                  <a:pt x="17289" y="226170"/>
                </a:lnTo>
                <a:lnTo>
                  <a:pt x="19146" y="206700"/>
                </a:lnTo>
                <a:lnTo>
                  <a:pt x="22289" y="189910"/>
                </a:lnTo>
                <a:lnTo>
                  <a:pt x="36470" y="135588"/>
                </a:lnTo>
                <a:lnTo>
                  <a:pt x="42411" y="121547"/>
                </a:lnTo>
                <a:lnTo>
                  <a:pt x="50182" y="106472"/>
                </a:lnTo>
                <a:lnTo>
                  <a:pt x="59172" y="90706"/>
                </a:lnTo>
                <a:lnTo>
                  <a:pt x="66118" y="77338"/>
                </a:lnTo>
                <a:lnTo>
                  <a:pt x="71701" y="65569"/>
                </a:lnTo>
                <a:lnTo>
                  <a:pt x="76376" y="54866"/>
                </a:lnTo>
                <a:lnTo>
                  <a:pt x="83302" y="44872"/>
                </a:lnTo>
                <a:lnTo>
                  <a:pt x="91730" y="35353"/>
                </a:lnTo>
                <a:lnTo>
                  <a:pt x="101158" y="26148"/>
                </a:lnTo>
                <a:lnTo>
                  <a:pt x="109349" y="19060"/>
                </a:lnTo>
                <a:lnTo>
                  <a:pt x="116715" y="13382"/>
                </a:lnTo>
                <a:lnTo>
                  <a:pt x="123530" y="8644"/>
                </a:lnTo>
                <a:lnTo>
                  <a:pt x="129978" y="5485"/>
                </a:lnTo>
                <a:lnTo>
                  <a:pt x="136182" y="3380"/>
                </a:lnTo>
                <a:lnTo>
                  <a:pt x="142223" y="1976"/>
                </a:lnTo>
                <a:lnTo>
                  <a:pt x="148156" y="1040"/>
                </a:lnTo>
                <a:lnTo>
                  <a:pt x="154015" y="416"/>
                </a:lnTo>
                <a:lnTo>
                  <a:pt x="159827" y="0"/>
                </a:lnTo>
                <a:lnTo>
                  <a:pt x="164654" y="675"/>
                </a:lnTo>
                <a:lnTo>
                  <a:pt x="168825" y="2078"/>
                </a:lnTo>
                <a:lnTo>
                  <a:pt x="186912" y="11173"/>
                </a:lnTo>
                <a:lnTo>
                  <a:pt x="191283" y="13839"/>
                </a:lnTo>
                <a:lnTo>
                  <a:pt x="195150" y="16568"/>
                </a:lnTo>
                <a:lnTo>
                  <a:pt x="198680" y="19341"/>
                </a:lnTo>
                <a:lnTo>
                  <a:pt x="205142" y="27501"/>
                </a:lnTo>
                <a:lnTo>
                  <a:pt x="211189" y="36526"/>
                </a:lnTo>
                <a:lnTo>
                  <a:pt x="214135" y="40266"/>
                </a:lnTo>
                <a:lnTo>
                  <a:pt x="222885" y="50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72"/>
          <p:cNvSpPr/>
          <p:nvPr/>
        </p:nvSpPr>
        <p:spPr>
          <a:xfrm>
            <a:off x="6037897" y="1870760"/>
            <a:ext cx="231458" cy="374758"/>
          </a:xfrm>
          <a:custGeom>
            <a:avLst/>
            <a:gdLst/>
            <a:ahLst/>
            <a:cxnLst/>
            <a:rect l="0" t="0" r="0" b="0"/>
            <a:pathLst>
              <a:path w="231458" h="374758">
                <a:moveTo>
                  <a:pt x="0" y="160922"/>
                </a:moveTo>
                <a:lnTo>
                  <a:pt x="4551" y="174575"/>
                </a:lnTo>
                <a:lnTo>
                  <a:pt x="6844" y="178596"/>
                </a:lnTo>
                <a:lnTo>
                  <a:pt x="9325" y="181277"/>
                </a:lnTo>
                <a:lnTo>
                  <a:pt x="15574" y="185209"/>
                </a:lnTo>
                <a:lnTo>
                  <a:pt x="19908" y="187591"/>
                </a:lnTo>
                <a:lnTo>
                  <a:pt x="24702" y="190131"/>
                </a:lnTo>
                <a:lnTo>
                  <a:pt x="28850" y="191825"/>
                </a:lnTo>
                <a:lnTo>
                  <a:pt x="36000" y="193707"/>
                </a:lnTo>
                <a:lnTo>
                  <a:pt x="40192" y="194208"/>
                </a:lnTo>
                <a:lnTo>
                  <a:pt x="44892" y="194543"/>
                </a:lnTo>
                <a:lnTo>
                  <a:pt x="49931" y="194766"/>
                </a:lnTo>
                <a:lnTo>
                  <a:pt x="54242" y="193962"/>
                </a:lnTo>
                <a:lnTo>
                  <a:pt x="58069" y="192474"/>
                </a:lnTo>
                <a:lnTo>
                  <a:pt x="61573" y="190529"/>
                </a:lnTo>
                <a:lnTo>
                  <a:pt x="68671" y="187328"/>
                </a:lnTo>
                <a:lnTo>
                  <a:pt x="89258" y="178690"/>
                </a:lnTo>
                <a:lnTo>
                  <a:pt x="97605" y="174673"/>
                </a:lnTo>
                <a:lnTo>
                  <a:pt x="104123" y="171042"/>
                </a:lnTo>
                <a:lnTo>
                  <a:pt x="109420" y="167669"/>
                </a:lnTo>
                <a:lnTo>
                  <a:pt x="114856" y="164467"/>
                </a:lnTo>
                <a:lnTo>
                  <a:pt x="120386" y="161381"/>
                </a:lnTo>
                <a:lnTo>
                  <a:pt x="125978" y="158370"/>
                </a:lnTo>
                <a:lnTo>
                  <a:pt x="130657" y="154458"/>
                </a:lnTo>
                <a:lnTo>
                  <a:pt x="134730" y="149945"/>
                </a:lnTo>
                <a:lnTo>
                  <a:pt x="138398" y="145032"/>
                </a:lnTo>
                <a:lnTo>
                  <a:pt x="142747" y="139851"/>
                </a:lnTo>
                <a:lnTo>
                  <a:pt x="147553" y="134492"/>
                </a:lnTo>
                <a:lnTo>
                  <a:pt x="152661" y="129015"/>
                </a:lnTo>
                <a:lnTo>
                  <a:pt x="157019" y="123458"/>
                </a:lnTo>
                <a:lnTo>
                  <a:pt x="160877" y="117849"/>
                </a:lnTo>
                <a:lnTo>
                  <a:pt x="167703" y="106536"/>
                </a:lnTo>
                <a:lnTo>
                  <a:pt x="173912" y="95158"/>
                </a:lnTo>
                <a:lnTo>
                  <a:pt x="176901" y="88504"/>
                </a:lnTo>
                <a:lnTo>
                  <a:pt x="179847" y="81211"/>
                </a:lnTo>
                <a:lnTo>
                  <a:pt x="182763" y="73491"/>
                </a:lnTo>
                <a:lnTo>
                  <a:pt x="184707" y="66440"/>
                </a:lnTo>
                <a:lnTo>
                  <a:pt x="186003" y="59834"/>
                </a:lnTo>
                <a:lnTo>
                  <a:pt x="186868" y="53525"/>
                </a:lnTo>
                <a:lnTo>
                  <a:pt x="187443" y="46462"/>
                </a:lnTo>
                <a:lnTo>
                  <a:pt x="187827" y="38895"/>
                </a:lnTo>
                <a:lnTo>
                  <a:pt x="188083" y="30993"/>
                </a:lnTo>
                <a:lnTo>
                  <a:pt x="187301" y="24773"/>
                </a:lnTo>
                <a:lnTo>
                  <a:pt x="183893" y="15321"/>
                </a:lnTo>
                <a:lnTo>
                  <a:pt x="179202" y="7946"/>
                </a:lnTo>
                <a:lnTo>
                  <a:pt x="176619" y="4645"/>
                </a:lnTo>
                <a:lnTo>
                  <a:pt x="173943" y="2445"/>
                </a:lnTo>
                <a:lnTo>
                  <a:pt x="171207" y="978"/>
                </a:lnTo>
                <a:lnTo>
                  <a:pt x="168431" y="0"/>
                </a:lnTo>
                <a:lnTo>
                  <a:pt x="164675" y="301"/>
                </a:lnTo>
                <a:lnTo>
                  <a:pt x="160266" y="1454"/>
                </a:lnTo>
                <a:lnTo>
                  <a:pt x="155421" y="3175"/>
                </a:lnTo>
                <a:lnTo>
                  <a:pt x="150287" y="5275"/>
                </a:lnTo>
                <a:lnTo>
                  <a:pt x="144959" y="7627"/>
                </a:lnTo>
                <a:lnTo>
                  <a:pt x="133958" y="12781"/>
                </a:lnTo>
                <a:lnTo>
                  <a:pt x="122719" y="18247"/>
                </a:lnTo>
                <a:lnTo>
                  <a:pt x="117055" y="22943"/>
                </a:lnTo>
                <a:lnTo>
                  <a:pt x="111374" y="28931"/>
                </a:lnTo>
                <a:lnTo>
                  <a:pt x="105682" y="35780"/>
                </a:lnTo>
                <a:lnTo>
                  <a:pt x="99983" y="42252"/>
                </a:lnTo>
                <a:lnTo>
                  <a:pt x="88569" y="54522"/>
                </a:lnTo>
                <a:lnTo>
                  <a:pt x="83811" y="61414"/>
                </a:lnTo>
                <a:lnTo>
                  <a:pt x="79686" y="68866"/>
                </a:lnTo>
                <a:lnTo>
                  <a:pt x="75985" y="76691"/>
                </a:lnTo>
                <a:lnTo>
                  <a:pt x="71611" y="84766"/>
                </a:lnTo>
                <a:lnTo>
                  <a:pt x="66791" y="93006"/>
                </a:lnTo>
                <a:lnTo>
                  <a:pt x="61672" y="101357"/>
                </a:lnTo>
                <a:lnTo>
                  <a:pt x="57307" y="110735"/>
                </a:lnTo>
                <a:lnTo>
                  <a:pt x="53445" y="120796"/>
                </a:lnTo>
                <a:lnTo>
                  <a:pt x="49918" y="131314"/>
                </a:lnTo>
                <a:lnTo>
                  <a:pt x="46614" y="142136"/>
                </a:lnTo>
                <a:lnTo>
                  <a:pt x="37413" y="174617"/>
                </a:lnTo>
                <a:lnTo>
                  <a:pt x="31550" y="193679"/>
                </a:lnTo>
                <a:lnTo>
                  <a:pt x="29606" y="206573"/>
                </a:lnTo>
                <a:lnTo>
                  <a:pt x="28310" y="221836"/>
                </a:lnTo>
                <a:lnTo>
                  <a:pt x="27446" y="238679"/>
                </a:lnTo>
                <a:lnTo>
                  <a:pt x="27823" y="251812"/>
                </a:lnTo>
                <a:lnTo>
                  <a:pt x="29026" y="262473"/>
                </a:lnTo>
                <a:lnTo>
                  <a:pt x="30781" y="271485"/>
                </a:lnTo>
                <a:lnTo>
                  <a:pt x="31950" y="280351"/>
                </a:lnTo>
                <a:lnTo>
                  <a:pt x="32730" y="289119"/>
                </a:lnTo>
                <a:lnTo>
                  <a:pt x="33251" y="297821"/>
                </a:lnTo>
                <a:lnTo>
                  <a:pt x="36454" y="307433"/>
                </a:lnTo>
                <a:lnTo>
                  <a:pt x="41448" y="317651"/>
                </a:lnTo>
                <a:lnTo>
                  <a:pt x="47634" y="328273"/>
                </a:lnTo>
                <a:lnTo>
                  <a:pt x="54616" y="338212"/>
                </a:lnTo>
                <a:lnTo>
                  <a:pt x="62129" y="347695"/>
                </a:lnTo>
                <a:lnTo>
                  <a:pt x="69994" y="356875"/>
                </a:lnTo>
                <a:lnTo>
                  <a:pt x="77142" y="362995"/>
                </a:lnTo>
                <a:lnTo>
                  <a:pt x="83814" y="367075"/>
                </a:lnTo>
                <a:lnTo>
                  <a:pt x="90166" y="369795"/>
                </a:lnTo>
                <a:lnTo>
                  <a:pt x="96306" y="371608"/>
                </a:lnTo>
                <a:lnTo>
                  <a:pt x="102304" y="372817"/>
                </a:lnTo>
                <a:lnTo>
                  <a:pt x="108208" y="373623"/>
                </a:lnTo>
                <a:lnTo>
                  <a:pt x="114048" y="374160"/>
                </a:lnTo>
                <a:lnTo>
                  <a:pt x="119847" y="374518"/>
                </a:lnTo>
                <a:lnTo>
                  <a:pt x="125618" y="374757"/>
                </a:lnTo>
                <a:lnTo>
                  <a:pt x="131371" y="373964"/>
                </a:lnTo>
                <a:lnTo>
                  <a:pt x="137110" y="372482"/>
                </a:lnTo>
                <a:lnTo>
                  <a:pt x="164561" y="363261"/>
                </a:lnTo>
                <a:lnTo>
                  <a:pt x="172572" y="359632"/>
                </a:lnTo>
                <a:lnTo>
                  <a:pt x="180771" y="355308"/>
                </a:lnTo>
                <a:lnTo>
                  <a:pt x="189094" y="350520"/>
                </a:lnTo>
                <a:lnTo>
                  <a:pt x="196548" y="345423"/>
                </a:lnTo>
                <a:lnTo>
                  <a:pt x="203422" y="340120"/>
                </a:lnTo>
                <a:lnTo>
                  <a:pt x="209910" y="334680"/>
                </a:lnTo>
                <a:lnTo>
                  <a:pt x="215187" y="330101"/>
                </a:lnTo>
                <a:lnTo>
                  <a:pt x="231457" y="3152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73"/>
          <p:cNvSpPr/>
          <p:nvPr/>
        </p:nvSpPr>
        <p:spPr>
          <a:xfrm>
            <a:off x="6340334" y="1903657"/>
            <a:ext cx="203342" cy="330385"/>
          </a:xfrm>
          <a:custGeom>
            <a:avLst/>
            <a:gdLst/>
            <a:ahLst/>
            <a:cxnLst/>
            <a:rect l="0" t="0" r="0" b="0"/>
            <a:pathLst>
              <a:path w="203342" h="330385">
                <a:moveTo>
                  <a:pt x="100470" y="25155"/>
                </a:moveTo>
                <a:lnTo>
                  <a:pt x="95920" y="16053"/>
                </a:lnTo>
                <a:lnTo>
                  <a:pt x="91146" y="9045"/>
                </a:lnTo>
                <a:lnTo>
                  <a:pt x="88539" y="5842"/>
                </a:lnTo>
                <a:lnTo>
                  <a:pt x="85848" y="3707"/>
                </a:lnTo>
                <a:lnTo>
                  <a:pt x="83102" y="2284"/>
                </a:lnTo>
                <a:lnTo>
                  <a:pt x="76403" y="0"/>
                </a:lnTo>
                <a:lnTo>
                  <a:pt x="74900" y="765"/>
                </a:lnTo>
                <a:lnTo>
                  <a:pt x="70691" y="4155"/>
                </a:lnTo>
                <a:lnTo>
                  <a:pt x="65645" y="8837"/>
                </a:lnTo>
                <a:lnTo>
                  <a:pt x="54645" y="19603"/>
                </a:lnTo>
                <a:lnTo>
                  <a:pt x="48988" y="27768"/>
                </a:lnTo>
                <a:lnTo>
                  <a:pt x="46147" y="32612"/>
                </a:lnTo>
                <a:lnTo>
                  <a:pt x="43300" y="38699"/>
                </a:lnTo>
                <a:lnTo>
                  <a:pt x="40449" y="45614"/>
                </a:lnTo>
                <a:lnTo>
                  <a:pt x="37596" y="53082"/>
                </a:lnTo>
                <a:lnTo>
                  <a:pt x="19928" y="104550"/>
                </a:lnTo>
                <a:lnTo>
                  <a:pt x="14391" y="127615"/>
                </a:lnTo>
                <a:lnTo>
                  <a:pt x="9747" y="152517"/>
                </a:lnTo>
                <a:lnTo>
                  <a:pt x="5698" y="178643"/>
                </a:lnTo>
                <a:lnTo>
                  <a:pt x="2999" y="198918"/>
                </a:lnTo>
                <a:lnTo>
                  <a:pt x="1199" y="215292"/>
                </a:lnTo>
                <a:lnTo>
                  <a:pt x="0" y="229065"/>
                </a:lnTo>
                <a:lnTo>
                  <a:pt x="153" y="242058"/>
                </a:lnTo>
                <a:lnTo>
                  <a:pt x="1207" y="254529"/>
                </a:lnTo>
                <a:lnTo>
                  <a:pt x="2862" y="266654"/>
                </a:lnTo>
                <a:lnTo>
                  <a:pt x="4919" y="276642"/>
                </a:lnTo>
                <a:lnTo>
                  <a:pt x="7242" y="285205"/>
                </a:lnTo>
                <a:lnTo>
                  <a:pt x="9743" y="292819"/>
                </a:lnTo>
                <a:lnTo>
                  <a:pt x="13316" y="297896"/>
                </a:lnTo>
                <a:lnTo>
                  <a:pt x="17602" y="301280"/>
                </a:lnTo>
                <a:lnTo>
                  <a:pt x="29068" y="306711"/>
                </a:lnTo>
                <a:lnTo>
                  <a:pt x="30961" y="306204"/>
                </a:lnTo>
                <a:lnTo>
                  <a:pt x="35605" y="303100"/>
                </a:lnTo>
                <a:lnTo>
                  <a:pt x="39129" y="300940"/>
                </a:lnTo>
                <a:lnTo>
                  <a:pt x="43384" y="298546"/>
                </a:lnTo>
                <a:lnTo>
                  <a:pt x="48125" y="295999"/>
                </a:lnTo>
                <a:lnTo>
                  <a:pt x="52239" y="292395"/>
                </a:lnTo>
                <a:lnTo>
                  <a:pt x="55934" y="288087"/>
                </a:lnTo>
                <a:lnTo>
                  <a:pt x="59349" y="283311"/>
                </a:lnTo>
                <a:lnTo>
                  <a:pt x="62579" y="277269"/>
                </a:lnTo>
                <a:lnTo>
                  <a:pt x="65685" y="270383"/>
                </a:lnTo>
                <a:lnTo>
                  <a:pt x="68707" y="262936"/>
                </a:lnTo>
                <a:lnTo>
                  <a:pt x="71675" y="256065"/>
                </a:lnTo>
                <a:lnTo>
                  <a:pt x="77513" y="243352"/>
                </a:lnTo>
                <a:lnTo>
                  <a:pt x="80403" y="236342"/>
                </a:lnTo>
                <a:lnTo>
                  <a:pt x="83282" y="228811"/>
                </a:lnTo>
                <a:lnTo>
                  <a:pt x="86154" y="220934"/>
                </a:lnTo>
                <a:lnTo>
                  <a:pt x="89974" y="212824"/>
                </a:lnTo>
                <a:lnTo>
                  <a:pt x="94425" y="204560"/>
                </a:lnTo>
                <a:lnTo>
                  <a:pt x="99298" y="196193"/>
                </a:lnTo>
                <a:lnTo>
                  <a:pt x="103499" y="187758"/>
                </a:lnTo>
                <a:lnTo>
                  <a:pt x="107252" y="179277"/>
                </a:lnTo>
                <a:lnTo>
                  <a:pt x="110706" y="170765"/>
                </a:lnTo>
                <a:lnTo>
                  <a:pt x="113010" y="161281"/>
                </a:lnTo>
                <a:lnTo>
                  <a:pt x="114545" y="151148"/>
                </a:lnTo>
                <a:lnTo>
                  <a:pt x="115569" y="140583"/>
                </a:lnTo>
                <a:lnTo>
                  <a:pt x="117203" y="127825"/>
                </a:lnTo>
                <a:lnTo>
                  <a:pt x="121559" y="98408"/>
                </a:lnTo>
                <a:lnTo>
                  <a:pt x="123102" y="85421"/>
                </a:lnTo>
                <a:lnTo>
                  <a:pt x="124131" y="73905"/>
                </a:lnTo>
                <a:lnTo>
                  <a:pt x="125274" y="54442"/>
                </a:lnTo>
                <a:lnTo>
                  <a:pt x="125782" y="39441"/>
                </a:lnTo>
                <a:lnTo>
                  <a:pt x="124965" y="32774"/>
                </a:lnTo>
                <a:lnTo>
                  <a:pt x="123468" y="26424"/>
                </a:lnTo>
                <a:lnTo>
                  <a:pt x="121517" y="20286"/>
                </a:lnTo>
                <a:lnTo>
                  <a:pt x="119350" y="10926"/>
                </a:lnTo>
                <a:lnTo>
                  <a:pt x="117958" y="1707"/>
                </a:lnTo>
                <a:lnTo>
                  <a:pt x="116892" y="950"/>
                </a:lnTo>
                <a:lnTo>
                  <a:pt x="113166" y="110"/>
                </a:lnTo>
                <a:lnTo>
                  <a:pt x="110839" y="838"/>
                </a:lnTo>
                <a:lnTo>
                  <a:pt x="105714" y="4188"/>
                </a:lnTo>
                <a:lnTo>
                  <a:pt x="102025" y="6877"/>
                </a:lnTo>
                <a:lnTo>
                  <a:pt x="102459" y="12970"/>
                </a:lnTo>
                <a:lnTo>
                  <a:pt x="103701" y="22747"/>
                </a:lnTo>
                <a:lnTo>
                  <a:pt x="105482" y="34979"/>
                </a:lnTo>
                <a:lnTo>
                  <a:pt x="106668" y="46945"/>
                </a:lnTo>
                <a:lnTo>
                  <a:pt x="107460" y="58731"/>
                </a:lnTo>
                <a:lnTo>
                  <a:pt x="108340" y="81035"/>
                </a:lnTo>
                <a:lnTo>
                  <a:pt x="108731" y="100473"/>
                </a:lnTo>
                <a:lnTo>
                  <a:pt x="109016" y="191097"/>
                </a:lnTo>
                <a:lnTo>
                  <a:pt x="109978" y="211031"/>
                </a:lnTo>
                <a:lnTo>
                  <a:pt x="111571" y="230987"/>
                </a:lnTo>
                <a:lnTo>
                  <a:pt x="113586" y="250959"/>
                </a:lnTo>
                <a:lnTo>
                  <a:pt x="116834" y="268084"/>
                </a:lnTo>
                <a:lnTo>
                  <a:pt x="120904" y="283310"/>
                </a:lnTo>
                <a:lnTo>
                  <a:pt x="125524" y="297271"/>
                </a:lnTo>
                <a:lnTo>
                  <a:pt x="129555" y="307531"/>
                </a:lnTo>
                <a:lnTo>
                  <a:pt x="133195" y="315323"/>
                </a:lnTo>
                <a:lnTo>
                  <a:pt x="136574" y="321470"/>
                </a:lnTo>
                <a:lnTo>
                  <a:pt x="140732" y="325568"/>
                </a:lnTo>
                <a:lnTo>
                  <a:pt x="145409" y="328301"/>
                </a:lnTo>
                <a:lnTo>
                  <a:pt x="150432" y="330122"/>
                </a:lnTo>
                <a:lnTo>
                  <a:pt x="155686" y="330384"/>
                </a:lnTo>
                <a:lnTo>
                  <a:pt x="161093" y="329606"/>
                </a:lnTo>
                <a:lnTo>
                  <a:pt x="166603" y="328135"/>
                </a:lnTo>
                <a:lnTo>
                  <a:pt x="171229" y="326202"/>
                </a:lnTo>
                <a:lnTo>
                  <a:pt x="175265" y="323960"/>
                </a:lnTo>
                <a:lnTo>
                  <a:pt x="178909" y="321513"/>
                </a:lnTo>
                <a:lnTo>
                  <a:pt x="183243" y="319882"/>
                </a:lnTo>
                <a:lnTo>
                  <a:pt x="188038" y="318795"/>
                </a:lnTo>
                <a:lnTo>
                  <a:pt x="203341" y="316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74"/>
          <p:cNvSpPr/>
          <p:nvPr/>
        </p:nvSpPr>
        <p:spPr>
          <a:xfrm>
            <a:off x="6630053" y="1706386"/>
            <a:ext cx="376538" cy="551155"/>
          </a:xfrm>
          <a:custGeom>
            <a:avLst/>
            <a:gdLst/>
            <a:ahLst/>
            <a:cxnLst/>
            <a:rect l="0" t="0" r="0" b="0"/>
            <a:pathLst>
              <a:path w="376538" h="551155">
                <a:moveTo>
                  <a:pt x="119362" y="265289"/>
                </a:moveTo>
                <a:lnTo>
                  <a:pt x="113470" y="252553"/>
                </a:lnTo>
                <a:lnTo>
                  <a:pt x="111981" y="245976"/>
                </a:lnTo>
                <a:lnTo>
                  <a:pt x="108779" y="239878"/>
                </a:lnTo>
                <a:lnTo>
                  <a:pt x="106591" y="236918"/>
                </a:lnTo>
                <a:lnTo>
                  <a:pt x="103228" y="234945"/>
                </a:lnTo>
                <a:lnTo>
                  <a:pt x="94411" y="232753"/>
                </a:lnTo>
                <a:lnTo>
                  <a:pt x="83289" y="231518"/>
                </a:lnTo>
                <a:lnTo>
                  <a:pt x="81025" y="232297"/>
                </a:lnTo>
                <a:lnTo>
                  <a:pt x="79517" y="233769"/>
                </a:lnTo>
                <a:lnTo>
                  <a:pt x="69773" y="248012"/>
                </a:lnTo>
                <a:lnTo>
                  <a:pt x="63443" y="256628"/>
                </a:lnTo>
                <a:lnTo>
                  <a:pt x="56365" y="269040"/>
                </a:lnTo>
                <a:lnTo>
                  <a:pt x="48788" y="283982"/>
                </a:lnTo>
                <a:lnTo>
                  <a:pt x="40880" y="300611"/>
                </a:lnTo>
                <a:lnTo>
                  <a:pt x="32751" y="322174"/>
                </a:lnTo>
                <a:lnTo>
                  <a:pt x="24474" y="347027"/>
                </a:lnTo>
                <a:lnTo>
                  <a:pt x="16098" y="374074"/>
                </a:lnTo>
                <a:lnTo>
                  <a:pt x="10514" y="394962"/>
                </a:lnTo>
                <a:lnTo>
                  <a:pt x="6792" y="411745"/>
                </a:lnTo>
                <a:lnTo>
                  <a:pt x="4310" y="425791"/>
                </a:lnTo>
                <a:lnTo>
                  <a:pt x="2656" y="438013"/>
                </a:lnTo>
                <a:lnTo>
                  <a:pt x="1553" y="449018"/>
                </a:lnTo>
                <a:lnTo>
                  <a:pt x="817" y="459212"/>
                </a:lnTo>
                <a:lnTo>
                  <a:pt x="0" y="475619"/>
                </a:lnTo>
                <a:lnTo>
                  <a:pt x="590" y="490214"/>
                </a:lnTo>
                <a:lnTo>
                  <a:pt x="4027" y="506226"/>
                </a:lnTo>
                <a:lnTo>
                  <a:pt x="7229" y="512591"/>
                </a:lnTo>
                <a:lnTo>
                  <a:pt x="15867" y="522203"/>
                </a:lnTo>
                <a:lnTo>
                  <a:pt x="23517" y="527110"/>
                </a:lnTo>
                <a:lnTo>
                  <a:pt x="30091" y="529291"/>
                </a:lnTo>
                <a:lnTo>
                  <a:pt x="36188" y="530261"/>
                </a:lnTo>
                <a:lnTo>
                  <a:pt x="39148" y="529567"/>
                </a:lnTo>
                <a:lnTo>
                  <a:pt x="48816" y="524039"/>
                </a:lnTo>
                <a:lnTo>
                  <a:pt x="58163" y="519036"/>
                </a:lnTo>
                <a:lnTo>
                  <a:pt x="68667" y="506018"/>
                </a:lnTo>
                <a:lnTo>
                  <a:pt x="95484" y="462065"/>
                </a:lnTo>
                <a:lnTo>
                  <a:pt x="101538" y="449813"/>
                </a:lnTo>
                <a:lnTo>
                  <a:pt x="106527" y="437835"/>
                </a:lnTo>
                <a:lnTo>
                  <a:pt x="110805" y="426039"/>
                </a:lnTo>
                <a:lnTo>
                  <a:pt x="116515" y="407698"/>
                </a:lnTo>
                <a:lnTo>
                  <a:pt x="130479" y="359379"/>
                </a:lnTo>
                <a:lnTo>
                  <a:pt x="136298" y="333731"/>
                </a:lnTo>
                <a:lnTo>
                  <a:pt x="141130" y="308059"/>
                </a:lnTo>
                <a:lnTo>
                  <a:pt x="145304" y="282372"/>
                </a:lnTo>
                <a:lnTo>
                  <a:pt x="148086" y="261438"/>
                </a:lnTo>
                <a:lnTo>
                  <a:pt x="149941" y="243671"/>
                </a:lnTo>
                <a:lnTo>
                  <a:pt x="151178" y="228017"/>
                </a:lnTo>
                <a:lnTo>
                  <a:pt x="152003" y="212818"/>
                </a:lnTo>
                <a:lnTo>
                  <a:pt x="152919" y="183231"/>
                </a:lnTo>
                <a:lnTo>
                  <a:pt x="153434" y="130697"/>
                </a:lnTo>
                <a:lnTo>
                  <a:pt x="152554" y="113648"/>
                </a:lnTo>
                <a:lnTo>
                  <a:pt x="151015" y="97520"/>
                </a:lnTo>
                <a:lnTo>
                  <a:pt x="149036" y="82006"/>
                </a:lnTo>
                <a:lnTo>
                  <a:pt x="147717" y="68805"/>
                </a:lnTo>
                <a:lnTo>
                  <a:pt x="146838" y="57147"/>
                </a:lnTo>
                <a:lnTo>
                  <a:pt x="145600" y="32167"/>
                </a:lnTo>
                <a:lnTo>
                  <a:pt x="144359" y="20709"/>
                </a:lnTo>
                <a:lnTo>
                  <a:pt x="140631" y="6092"/>
                </a:lnTo>
                <a:lnTo>
                  <a:pt x="139257" y="2003"/>
                </a:lnTo>
                <a:lnTo>
                  <a:pt x="138340" y="230"/>
                </a:lnTo>
                <a:lnTo>
                  <a:pt x="137729" y="0"/>
                </a:lnTo>
                <a:lnTo>
                  <a:pt x="137050" y="9905"/>
                </a:lnTo>
                <a:lnTo>
                  <a:pt x="136748" y="27960"/>
                </a:lnTo>
                <a:lnTo>
                  <a:pt x="136614" y="51859"/>
                </a:lnTo>
                <a:lnTo>
                  <a:pt x="135626" y="62995"/>
                </a:lnTo>
                <a:lnTo>
                  <a:pt x="134014" y="73276"/>
                </a:lnTo>
                <a:lnTo>
                  <a:pt x="131987" y="82988"/>
                </a:lnTo>
                <a:lnTo>
                  <a:pt x="130636" y="93272"/>
                </a:lnTo>
                <a:lnTo>
                  <a:pt x="129735" y="103938"/>
                </a:lnTo>
                <a:lnTo>
                  <a:pt x="129135" y="114859"/>
                </a:lnTo>
                <a:lnTo>
                  <a:pt x="129687" y="132617"/>
                </a:lnTo>
                <a:lnTo>
                  <a:pt x="132841" y="180289"/>
                </a:lnTo>
                <a:lnTo>
                  <a:pt x="139971" y="270584"/>
                </a:lnTo>
                <a:lnTo>
                  <a:pt x="143579" y="298346"/>
                </a:lnTo>
                <a:lnTo>
                  <a:pt x="147889" y="323522"/>
                </a:lnTo>
                <a:lnTo>
                  <a:pt x="152667" y="346973"/>
                </a:lnTo>
                <a:lnTo>
                  <a:pt x="159663" y="369275"/>
                </a:lnTo>
                <a:lnTo>
                  <a:pt x="168137" y="390810"/>
                </a:lnTo>
                <a:lnTo>
                  <a:pt x="177596" y="411835"/>
                </a:lnTo>
                <a:lnTo>
                  <a:pt x="185806" y="427756"/>
                </a:lnTo>
                <a:lnTo>
                  <a:pt x="193186" y="440275"/>
                </a:lnTo>
                <a:lnTo>
                  <a:pt x="200010" y="450526"/>
                </a:lnTo>
                <a:lnTo>
                  <a:pt x="210133" y="464456"/>
                </a:lnTo>
                <a:lnTo>
                  <a:pt x="214165" y="469505"/>
                </a:lnTo>
                <a:lnTo>
                  <a:pt x="217807" y="472870"/>
                </a:lnTo>
                <a:lnTo>
                  <a:pt x="221186" y="475114"/>
                </a:lnTo>
                <a:lnTo>
                  <a:pt x="227482" y="477607"/>
                </a:lnTo>
                <a:lnTo>
                  <a:pt x="237334" y="479010"/>
                </a:lnTo>
                <a:lnTo>
                  <a:pt x="246724" y="479338"/>
                </a:lnTo>
                <a:lnTo>
                  <a:pt x="250942" y="478474"/>
                </a:lnTo>
                <a:lnTo>
                  <a:pt x="258169" y="474972"/>
                </a:lnTo>
                <a:lnTo>
                  <a:pt x="267593" y="467646"/>
                </a:lnTo>
                <a:lnTo>
                  <a:pt x="279311" y="450746"/>
                </a:lnTo>
                <a:lnTo>
                  <a:pt x="285065" y="443599"/>
                </a:lnTo>
                <a:lnTo>
                  <a:pt x="290798" y="432168"/>
                </a:lnTo>
                <a:lnTo>
                  <a:pt x="295568" y="418515"/>
                </a:lnTo>
                <a:lnTo>
                  <a:pt x="297688" y="406097"/>
                </a:lnTo>
                <a:lnTo>
                  <a:pt x="301111" y="394403"/>
                </a:lnTo>
                <a:lnTo>
                  <a:pt x="306250" y="378987"/>
                </a:lnTo>
                <a:lnTo>
                  <a:pt x="318629" y="344396"/>
                </a:lnTo>
                <a:lnTo>
                  <a:pt x="330480" y="313148"/>
                </a:lnTo>
                <a:lnTo>
                  <a:pt x="334402" y="301957"/>
                </a:lnTo>
                <a:lnTo>
                  <a:pt x="338760" y="286983"/>
                </a:lnTo>
                <a:lnTo>
                  <a:pt x="341214" y="273198"/>
                </a:lnTo>
                <a:lnTo>
                  <a:pt x="342043" y="261912"/>
                </a:lnTo>
                <a:lnTo>
                  <a:pt x="342111" y="262085"/>
                </a:lnTo>
                <a:lnTo>
                  <a:pt x="342220" y="273757"/>
                </a:lnTo>
                <a:lnTo>
                  <a:pt x="343181" y="277602"/>
                </a:lnTo>
                <a:lnTo>
                  <a:pt x="346790" y="284414"/>
                </a:lnTo>
                <a:lnTo>
                  <a:pt x="347180" y="289469"/>
                </a:lnTo>
                <a:lnTo>
                  <a:pt x="344132" y="310236"/>
                </a:lnTo>
                <a:lnTo>
                  <a:pt x="343084" y="326223"/>
                </a:lnTo>
                <a:lnTo>
                  <a:pt x="342619" y="355553"/>
                </a:lnTo>
                <a:lnTo>
                  <a:pt x="342268" y="487357"/>
                </a:lnTo>
                <a:lnTo>
                  <a:pt x="343213" y="506679"/>
                </a:lnTo>
                <a:lnTo>
                  <a:pt x="344796" y="521466"/>
                </a:lnTo>
                <a:lnTo>
                  <a:pt x="346804" y="533228"/>
                </a:lnTo>
                <a:lnTo>
                  <a:pt x="349095" y="541070"/>
                </a:lnTo>
                <a:lnTo>
                  <a:pt x="351575" y="546298"/>
                </a:lnTo>
                <a:lnTo>
                  <a:pt x="354180" y="549783"/>
                </a:lnTo>
                <a:lnTo>
                  <a:pt x="356870" y="551154"/>
                </a:lnTo>
                <a:lnTo>
                  <a:pt x="359615" y="551116"/>
                </a:lnTo>
                <a:lnTo>
                  <a:pt x="362399" y="550137"/>
                </a:lnTo>
                <a:lnTo>
                  <a:pt x="364254" y="548533"/>
                </a:lnTo>
                <a:lnTo>
                  <a:pt x="365491" y="546511"/>
                </a:lnTo>
                <a:lnTo>
                  <a:pt x="373530" y="527782"/>
                </a:lnTo>
                <a:lnTo>
                  <a:pt x="376537" y="5138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75"/>
          <p:cNvSpPr/>
          <p:nvPr/>
        </p:nvSpPr>
        <p:spPr>
          <a:xfrm>
            <a:off x="6929437" y="1843087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8572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76"/>
          <p:cNvSpPr/>
          <p:nvPr/>
        </p:nvSpPr>
        <p:spPr>
          <a:xfrm>
            <a:off x="7075169" y="1942532"/>
            <a:ext cx="222887" cy="337754"/>
          </a:xfrm>
          <a:custGeom>
            <a:avLst/>
            <a:gdLst/>
            <a:ahLst/>
            <a:cxnLst/>
            <a:rect l="0" t="0" r="0" b="0"/>
            <a:pathLst>
              <a:path w="222887" h="337754">
                <a:moveTo>
                  <a:pt x="0" y="54860"/>
                </a:moveTo>
                <a:lnTo>
                  <a:pt x="0" y="187481"/>
                </a:lnTo>
                <a:lnTo>
                  <a:pt x="954" y="197566"/>
                </a:lnTo>
                <a:lnTo>
                  <a:pt x="2541" y="210005"/>
                </a:lnTo>
                <a:lnTo>
                  <a:pt x="4552" y="224013"/>
                </a:lnTo>
                <a:lnTo>
                  <a:pt x="5892" y="237161"/>
                </a:lnTo>
                <a:lnTo>
                  <a:pt x="6786" y="249736"/>
                </a:lnTo>
                <a:lnTo>
                  <a:pt x="8044" y="278019"/>
                </a:lnTo>
                <a:lnTo>
                  <a:pt x="8221" y="283642"/>
                </a:lnTo>
                <a:lnTo>
                  <a:pt x="9290" y="289297"/>
                </a:lnTo>
                <a:lnTo>
                  <a:pt x="10956" y="294971"/>
                </a:lnTo>
                <a:lnTo>
                  <a:pt x="13020" y="300659"/>
                </a:lnTo>
                <a:lnTo>
                  <a:pt x="15347" y="304451"/>
                </a:lnTo>
                <a:lnTo>
                  <a:pt x="17852" y="306979"/>
                </a:lnTo>
                <a:lnTo>
                  <a:pt x="24164" y="311037"/>
                </a:lnTo>
                <a:lnTo>
                  <a:pt x="24682" y="310417"/>
                </a:lnTo>
                <a:lnTo>
                  <a:pt x="25258" y="307189"/>
                </a:lnTo>
                <a:lnTo>
                  <a:pt x="25582" y="300016"/>
                </a:lnTo>
                <a:lnTo>
                  <a:pt x="23117" y="292088"/>
                </a:lnTo>
                <a:lnTo>
                  <a:pt x="21127" y="287307"/>
                </a:lnTo>
                <a:lnTo>
                  <a:pt x="20752" y="282215"/>
                </a:lnTo>
                <a:lnTo>
                  <a:pt x="21455" y="276915"/>
                </a:lnTo>
                <a:lnTo>
                  <a:pt x="22876" y="271477"/>
                </a:lnTo>
                <a:lnTo>
                  <a:pt x="24775" y="258326"/>
                </a:lnTo>
                <a:lnTo>
                  <a:pt x="29427" y="218314"/>
                </a:lnTo>
                <a:lnTo>
                  <a:pt x="32953" y="200025"/>
                </a:lnTo>
                <a:lnTo>
                  <a:pt x="37209" y="184021"/>
                </a:lnTo>
                <a:lnTo>
                  <a:pt x="41952" y="169543"/>
                </a:lnTo>
                <a:lnTo>
                  <a:pt x="48923" y="151318"/>
                </a:lnTo>
                <a:lnTo>
                  <a:pt x="66829" y="108208"/>
                </a:lnTo>
                <a:lnTo>
                  <a:pt x="75033" y="91378"/>
                </a:lnTo>
                <a:lnTo>
                  <a:pt x="82408" y="78253"/>
                </a:lnTo>
                <a:lnTo>
                  <a:pt x="89228" y="67598"/>
                </a:lnTo>
                <a:lnTo>
                  <a:pt x="95680" y="58589"/>
                </a:lnTo>
                <a:lnTo>
                  <a:pt x="101887" y="50679"/>
                </a:lnTo>
                <a:lnTo>
                  <a:pt x="107930" y="43500"/>
                </a:lnTo>
                <a:lnTo>
                  <a:pt x="112911" y="36809"/>
                </a:lnTo>
                <a:lnTo>
                  <a:pt x="117185" y="30444"/>
                </a:lnTo>
                <a:lnTo>
                  <a:pt x="120986" y="24295"/>
                </a:lnTo>
                <a:lnTo>
                  <a:pt x="125424" y="19243"/>
                </a:lnTo>
                <a:lnTo>
                  <a:pt x="130289" y="14923"/>
                </a:lnTo>
                <a:lnTo>
                  <a:pt x="135437" y="11091"/>
                </a:lnTo>
                <a:lnTo>
                  <a:pt x="141726" y="7583"/>
                </a:lnTo>
                <a:lnTo>
                  <a:pt x="148777" y="4292"/>
                </a:lnTo>
                <a:lnTo>
                  <a:pt x="156335" y="1146"/>
                </a:lnTo>
                <a:lnTo>
                  <a:pt x="162326" y="0"/>
                </a:lnTo>
                <a:lnTo>
                  <a:pt x="167273" y="189"/>
                </a:lnTo>
                <a:lnTo>
                  <a:pt x="171523" y="1268"/>
                </a:lnTo>
                <a:lnTo>
                  <a:pt x="175309" y="2939"/>
                </a:lnTo>
                <a:lnTo>
                  <a:pt x="182055" y="7337"/>
                </a:lnTo>
                <a:lnTo>
                  <a:pt x="188229" y="15006"/>
                </a:lnTo>
                <a:lnTo>
                  <a:pt x="194147" y="24765"/>
                </a:lnTo>
                <a:lnTo>
                  <a:pt x="197059" y="30034"/>
                </a:lnTo>
                <a:lnTo>
                  <a:pt x="202834" y="40969"/>
                </a:lnTo>
                <a:lnTo>
                  <a:pt x="208577" y="52179"/>
                </a:lnTo>
                <a:lnTo>
                  <a:pt x="210489" y="59740"/>
                </a:lnTo>
                <a:lnTo>
                  <a:pt x="211763" y="68591"/>
                </a:lnTo>
                <a:lnTo>
                  <a:pt x="212614" y="78301"/>
                </a:lnTo>
                <a:lnTo>
                  <a:pt x="213179" y="87633"/>
                </a:lnTo>
                <a:lnTo>
                  <a:pt x="213810" y="105621"/>
                </a:lnTo>
                <a:lnTo>
                  <a:pt x="214163" y="136364"/>
                </a:lnTo>
                <a:lnTo>
                  <a:pt x="212309" y="151106"/>
                </a:lnTo>
                <a:lnTo>
                  <a:pt x="209166" y="168554"/>
                </a:lnTo>
                <a:lnTo>
                  <a:pt x="205167" y="187806"/>
                </a:lnTo>
                <a:lnTo>
                  <a:pt x="202501" y="203498"/>
                </a:lnTo>
                <a:lnTo>
                  <a:pt x="200724" y="216817"/>
                </a:lnTo>
                <a:lnTo>
                  <a:pt x="199538" y="228554"/>
                </a:lnTo>
                <a:lnTo>
                  <a:pt x="198749" y="239236"/>
                </a:lnTo>
                <a:lnTo>
                  <a:pt x="198221" y="249215"/>
                </a:lnTo>
                <a:lnTo>
                  <a:pt x="197636" y="268875"/>
                </a:lnTo>
                <a:lnTo>
                  <a:pt x="197230" y="319251"/>
                </a:lnTo>
                <a:lnTo>
                  <a:pt x="199114" y="325418"/>
                </a:lnTo>
                <a:lnTo>
                  <a:pt x="202275" y="329530"/>
                </a:lnTo>
                <a:lnTo>
                  <a:pt x="210747" y="335316"/>
                </a:lnTo>
                <a:lnTo>
                  <a:pt x="222886" y="3377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77"/>
          <p:cNvSpPr/>
          <p:nvPr/>
        </p:nvSpPr>
        <p:spPr>
          <a:xfrm>
            <a:off x="7298055" y="1948169"/>
            <a:ext cx="332677" cy="683039"/>
          </a:xfrm>
          <a:custGeom>
            <a:avLst/>
            <a:gdLst/>
            <a:ahLst/>
            <a:cxnLst/>
            <a:rect l="0" t="0" r="0" b="0"/>
            <a:pathLst>
              <a:path w="332677" h="683039">
                <a:moveTo>
                  <a:pt x="214312" y="49223"/>
                </a:moveTo>
                <a:lnTo>
                  <a:pt x="214312" y="5252"/>
                </a:lnTo>
                <a:lnTo>
                  <a:pt x="213360" y="2764"/>
                </a:lnTo>
                <a:lnTo>
                  <a:pt x="211772" y="1105"/>
                </a:lnTo>
                <a:lnTo>
                  <a:pt x="209761" y="0"/>
                </a:lnTo>
                <a:lnTo>
                  <a:pt x="208420" y="215"/>
                </a:lnTo>
                <a:lnTo>
                  <a:pt x="207527" y="1311"/>
                </a:lnTo>
                <a:lnTo>
                  <a:pt x="201543" y="14465"/>
                </a:lnTo>
                <a:lnTo>
                  <a:pt x="188419" y="34180"/>
                </a:lnTo>
                <a:lnTo>
                  <a:pt x="181848" y="46347"/>
                </a:lnTo>
                <a:lnTo>
                  <a:pt x="172578" y="64455"/>
                </a:lnTo>
                <a:lnTo>
                  <a:pt x="164649" y="82663"/>
                </a:lnTo>
                <a:lnTo>
                  <a:pt x="161201" y="91519"/>
                </a:lnTo>
                <a:lnTo>
                  <a:pt x="138145" y="154042"/>
                </a:lnTo>
                <a:lnTo>
                  <a:pt x="132102" y="173395"/>
                </a:lnTo>
                <a:lnTo>
                  <a:pt x="128073" y="189154"/>
                </a:lnTo>
                <a:lnTo>
                  <a:pt x="125387" y="202518"/>
                </a:lnTo>
                <a:lnTo>
                  <a:pt x="123596" y="215237"/>
                </a:lnTo>
                <a:lnTo>
                  <a:pt x="122402" y="227527"/>
                </a:lnTo>
                <a:lnTo>
                  <a:pt x="122029" y="248484"/>
                </a:lnTo>
                <a:lnTo>
                  <a:pt x="127010" y="269699"/>
                </a:lnTo>
                <a:lnTo>
                  <a:pt x="127535" y="273360"/>
                </a:lnTo>
                <a:lnTo>
                  <a:pt x="128838" y="275800"/>
                </a:lnTo>
                <a:lnTo>
                  <a:pt x="130659" y="277427"/>
                </a:lnTo>
                <a:lnTo>
                  <a:pt x="132826" y="278511"/>
                </a:lnTo>
                <a:lnTo>
                  <a:pt x="137774" y="279716"/>
                </a:lnTo>
                <a:lnTo>
                  <a:pt x="140427" y="280038"/>
                </a:lnTo>
                <a:lnTo>
                  <a:pt x="143148" y="279300"/>
                </a:lnTo>
                <a:lnTo>
                  <a:pt x="152480" y="273710"/>
                </a:lnTo>
                <a:lnTo>
                  <a:pt x="161749" y="268692"/>
                </a:lnTo>
                <a:lnTo>
                  <a:pt x="167840" y="264116"/>
                </a:lnTo>
                <a:lnTo>
                  <a:pt x="174758" y="258208"/>
                </a:lnTo>
                <a:lnTo>
                  <a:pt x="182228" y="251411"/>
                </a:lnTo>
                <a:lnTo>
                  <a:pt x="198147" y="236239"/>
                </a:lnTo>
                <a:lnTo>
                  <a:pt x="206393" y="228193"/>
                </a:lnTo>
                <a:lnTo>
                  <a:pt x="212843" y="220924"/>
                </a:lnTo>
                <a:lnTo>
                  <a:pt x="222549" y="207767"/>
                </a:lnTo>
                <a:lnTo>
                  <a:pt x="228376" y="197781"/>
                </a:lnTo>
                <a:lnTo>
                  <a:pt x="235118" y="185410"/>
                </a:lnTo>
                <a:lnTo>
                  <a:pt x="242470" y="171446"/>
                </a:lnTo>
                <a:lnTo>
                  <a:pt x="249277" y="157375"/>
                </a:lnTo>
                <a:lnTo>
                  <a:pt x="255719" y="143232"/>
                </a:lnTo>
                <a:lnTo>
                  <a:pt x="261919" y="129041"/>
                </a:lnTo>
                <a:lnTo>
                  <a:pt x="266053" y="116722"/>
                </a:lnTo>
                <a:lnTo>
                  <a:pt x="270645" y="95415"/>
                </a:lnTo>
                <a:lnTo>
                  <a:pt x="272823" y="84780"/>
                </a:lnTo>
                <a:lnTo>
                  <a:pt x="277782" y="62804"/>
                </a:lnTo>
                <a:lnTo>
                  <a:pt x="278532" y="54467"/>
                </a:lnTo>
                <a:lnTo>
                  <a:pt x="278081" y="47957"/>
                </a:lnTo>
                <a:lnTo>
                  <a:pt x="274815" y="29230"/>
                </a:lnTo>
                <a:lnTo>
                  <a:pt x="274650" y="29227"/>
                </a:lnTo>
                <a:lnTo>
                  <a:pt x="274349" y="46233"/>
                </a:lnTo>
                <a:lnTo>
                  <a:pt x="275285" y="62182"/>
                </a:lnTo>
                <a:lnTo>
                  <a:pt x="276868" y="73102"/>
                </a:lnTo>
                <a:lnTo>
                  <a:pt x="278877" y="85145"/>
                </a:lnTo>
                <a:lnTo>
                  <a:pt x="283648" y="103606"/>
                </a:lnTo>
                <a:lnTo>
                  <a:pt x="308124" y="176488"/>
                </a:lnTo>
                <a:lnTo>
                  <a:pt x="314001" y="197884"/>
                </a:lnTo>
                <a:lnTo>
                  <a:pt x="317918" y="215958"/>
                </a:lnTo>
                <a:lnTo>
                  <a:pt x="320531" y="231817"/>
                </a:lnTo>
                <a:lnTo>
                  <a:pt x="325973" y="272298"/>
                </a:lnTo>
                <a:lnTo>
                  <a:pt x="328758" y="295095"/>
                </a:lnTo>
                <a:lnTo>
                  <a:pt x="330615" y="315055"/>
                </a:lnTo>
                <a:lnTo>
                  <a:pt x="331852" y="333125"/>
                </a:lnTo>
                <a:lnTo>
                  <a:pt x="332676" y="349933"/>
                </a:lnTo>
                <a:lnTo>
                  <a:pt x="332274" y="365901"/>
                </a:lnTo>
                <a:lnTo>
                  <a:pt x="331054" y="381310"/>
                </a:lnTo>
                <a:lnTo>
                  <a:pt x="329287" y="396344"/>
                </a:lnTo>
                <a:lnTo>
                  <a:pt x="327157" y="411130"/>
                </a:lnTo>
                <a:lnTo>
                  <a:pt x="322251" y="440258"/>
                </a:lnTo>
                <a:lnTo>
                  <a:pt x="314133" y="483432"/>
                </a:lnTo>
                <a:lnTo>
                  <a:pt x="310387" y="496811"/>
                </a:lnTo>
                <a:lnTo>
                  <a:pt x="305984" y="509540"/>
                </a:lnTo>
                <a:lnTo>
                  <a:pt x="301145" y="521836"/>
                </a:lnTo>
                <a:lnTo>
                  <a:pt x="295061" y="533843"/>
                </a:lnTo>
                <a:lnTo>
                  <a:pt x="288147" y="545658"/>
                </a:lnTo>
                <a:lnTo>
                  <a:pt x="261070" y="587445"/>
                </a:lnTo>
                <a:lnTo>
                  <a:pt x="254056" y="596633"/>
                </a:lnTo>
                <a:lnTo>
                  <a:pt x="246524" y="605615"/>
                </a:lnTo>
                <a:lnTo>
                  <a:pt x="238643" y="614461"/>
                </a:lnTo>
                <a:lnTo>
                  <a:pt x="230533" y="622264"/>
                </a:lnTo>
                <a:lnTo>
                  <a:pt x="222268" y="629370"/>
                </a:lnTo>
                <a:lnTo>
                  <a:pt x="213901" y="636013"/>
                </a:lnTo>
                <a:lnTo>
                  <a:pt x="206419" y="642346"/>
                </a:lnTo>
                <a:lnTo>
                  <a:pt x="199525" y="648473"/>
                </a:lnTo>
                <a:lnTo>
                  <a:pt x="193024" y="654463"/>
                </a:lnTo>
                <a:lnTo>
                  <a:pt x="185833" y="659409"/>
                </a:lnTo>
                <a:lnTo>
                  <a:pt x="178181" y="663659"/>
                </a:lnTo>
                <a:lnTo>
                  <a:pt x="149919" y="677323"/>
                </a:lnTo>
                <a:lnTo>
                  <a:pt x="142808" y="679411"/>
                </a:lnTo>
                <a:lnTo>
                  <a:pt x="135210" y="680804"/>
                </a:lnTo>
                <a:lnTo>
                  <a:pt x="127288" y="681732"/>
                </a:lnTo>
                <a:lnTo>
                  <a:pt x="120101" y="682351"/>
                </a:lnTo>
                <a:lnTo>
                  <a:pt x="113405" y="682763"/>
                </a:lnTo>
                <a:lnTo>
                  <a:pt x="107035" y="683038"/>
                </a:lnTo>
                <a:lnTo>
                  <a:pt x="99932" y="682269"/>
                </a:lnTo>
                <a:lnTo>
                  <a:pt x="92338" y="680804"/>
                </a:lnTo>
                <a:lnTo>
                  <a:pt x="84419" y="678874"/>
                </a:lnTo>
                <a:lnTo>
                  <a:pt x="77234" y="676635"/>
                </a:lnTo>
                <a:lnTo>
                  <a:pt x="70540" y="674191"/>
                </a:lnTo>
                <a:lnTo>
                  <a:pt x="64171" y="671608"/>
                </a:lnTo>
                <a:lnTo>
                  <a:pt x="58021" y="668934"/>
                </a:lnTo>
                <a:lnTo>
                  <a:pt x="46106" y="663423"/>
                </a:lnTo>
                <a:lnTo>
                  <a:pt x="40262" y="659667"/>
                </a:lnTo>
                <a:lnTo>
                  <a:pt x="34462" y="655258"/>
                </a:lnTo>
                <a:lnTo>
                  <a:pt x="28690" y="650414"/>
                </a:lnTo>
                <a:lnTo>
                  <a:pt x="19736" y="639951"/>
                </a:lnTo>
                <a:lnTo>
                  <a:pt x="12581" y="627999"/>
                </a:lnTo>
                <a:lnTo>
                  <a:pt x="9340" y="620811"/>
                </a:lnTo>
                <a:lnTo>
                  <a:pt x="0" y="597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78"/>
          <p:cNvSpPr/>
          <p:nvPr/>
        </p:nvSpPr>
        <p:spPr>
          <a:xfrm>
            <a:off x="8078152" y="1748789"/>
            <a:ext cx="25718" cy="471489"/>
          </a:xfrm>
          <a:custGeom>
            <a:avLst/>
            <a:gdLst/>
            <a:ahLst/>
            <a:cxnLst/>
            <a:rect l="0" t="0" r="0" b="0"/>
            <a:pathLst>
              <a:path w="25718" h="471489">
                <a:moveTo>
                  <a:pt x="0" y="0"/>
                </a:moveTo>
                <a:lnTo>
                  <a:pt x="4551" y="9102"/>
                </a:lnTo>
                <a:lnTo>
                  <a:pt x="5891" y="13688"/>
                </a:lnTo>
                <a:lnTo>
                  <a:pt x="6785" y="18651"/>
                </a:lnTo>
                <a:lnTo>
                  <a:pt x="7382" y="23864"/>
                </a:lnTo>
                <a:lnTo>
                  <a:pt x="8731" y="29245"/>
                </a:lnTo>
                <a:lnTo>
                  <a:pt x="10582" y="34737"/>
                </a:lnTo>
                <a:lnTo>
                  <a:pt x="12771" y="40303"/>
                </a:lnTo>
                <a:lnTo>
                  <a:pt x="14229" y="45919"/>
                </a:lnTo>
                <a:lnTo>
                  <a:pt x="15201" y="51568"/>
                </a:lnTo>
                <a:lnTo>
                  <a:pt x="15850" y="57239"/>
                </a:lnTo>
                <a:lnTo>
                  <a:pt x="21312" y="97076"/>
                </a:lnTo>
                <a:lnTo>
                  <a:pt x="21828" y="127582"/>
                </a:lnTo>
                <a:lnTo>
                  <a:pt x="17159" y="427795"/>
                </a:lnTo>
                <a:lnTo>
                  <a:pt x="17151" y="441274"/>
                </a:lnTo>
                <a:lnTo>
                  <a:pt x="18101" y="446583"/>
                </a:lnTo>
                <a:lnTo>
                  <a:pt x="19688" y="451074"/>
                </a:lnTo>
                <a:lnTo>
                  <a:pt x="21698" y="455021"/>
                </a:lnTo>
                <a:lnTo>
                  <a:pt x="23038" y="458605"/>
                </a:lnTo>
                <a:lnTo>
                  <a:pt x="23931" y="461947"/>
                </a:lnTo>
                <a:lnTo>
                  <a:pt x="25717" y="4714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79"/>
          <p:cNvSpPr/>
          <p:nvPr/>
        </p:nvSpPr>
        <p:spPr>
          <a:xfrm>
            <a:off x="7902151" y="1731909"/>
            <a:ext cx="630344" cy="479797"/>
          </a:xfrm>
          <a:custGeom>
            <a:avLst/>
            <a:gdLst/>
            <a:ahLst/>
            <a:cxnLst/>
            <a:rect l="0" t="0" r="0" b="0"/>
            <a:pathLst>
              <a:path w="630344" h="479797">
                <a:moveTo>
                  <a:pt x="4551" y="256911"/>
                </a:moveTo>
                <a:lnTo>
                  <a:pt x="0" y="261461"/>
                </a:lnTo>
                <a:lnTo>
                  <a:pt x="564" y="262802"/>
                </a:lnTo>
                <a:lnTo>
                  <a:pt x="2847" y="263696"/>
                </a:lnTo>
                <a:lnTo>
                  <a:pt x="20195" y="265130"/>
                </a:lnTo>
                <a:lnTo>
                  <a:pt x="30871" y="267866"/>
                </a:lnTo>
                <a:lnTo>
                  <a:pt x="36385" y="269929"/>
                </a:lnTo>
                <a:lnTo>
                  <a:pt x="50132" y="272222"/>
                </a:lnTo>
                <a:lnTo>
                  <a:pt x="66719" y="272288"/>
                </a:lnTo>
                <a:lnTo>
                  <a:pt x="76476" y="270972"/>
                </a:lnTo>
                <a:lnTo>
                  <a:pt x="86791" y="269142"/>
                </a:lnTo>
                <a:lnTo>
                  <a:pt x="97478" y="267923"/>
                </a:lnTo>
                <a:lnTo>
                  <a:pt x="108412" y="267110"/>
                </a:lnTo>
                <a:lnTo>
                  <a:pt x="119512" y="266567"/>
                </a:lnTo>
                <a:lnTo>
                  <a:pt x="130723" y="265253"/>
                </a:lnTo>
                <a:lnTo>
                  <a:pt x="142005" y="263425"/>
                </a:lnTo>
                <a:lnTo>
                  <a:pt x="153337" y="261254"/>
                </a:lnTo>
                <a:lnTo>
                  <a:pt x="176088" y="256301"/>
                </a:lnTo>
                <a:lnTo>
                  <a:pt x="187489" y="253647"/>
                </a:lnTo>
                <a:lnTo>
                  <a:pt x="197947" y="249972"/>
                </a:lnTo>
                <a:lnTo>
                  <a:pt x="217187" y="240809"/>
                </a:lnTo>
                <a:lnTo>
                  <a:pt x="282084" y="208174"/>
                </a:lnTo>
                <a:lnTo>
                  <a:pt x="292442" y="201559"/>
                </a:lnTo>
                <a:lnTo>
                  <a:pt x="311573" y="186590"/>
                </a:lnTo>
                <a:lnTo>
                  <a:pt x="322580" y="176693"/>
                </a:lnTo>
                <a:lnTo>
                  <a:pt x="347509" y="152996"/>
                </a:lnTo>
                <a:lnTo>
                  <a:pt x="374668" y="126532"/>
                </a:lnTo>
                <a:lnTo>
                  <a:pt x="382740" y="116651"/>
                </a:lnTo>
                <a:lnTo>
                  <a:pt x="390980" y="105302"/>
                </a:lnTo>
                <a:lnTo>
                  <a:pt x="399331" y="92973"/>
                </a:lnTo>
                <a:lnTo>
                  <a:pt x="404898" y="81896"/>
                </a:lnTo>
                <a:lnTo>
                  <a:pt x="408609" y="71654"/>
                </a:lnTo>
                <a:lnTo>
                  <a:pt x="411084" y="61969"/>
                </a:lnTo>
                <a:lnTo>
                  <a:pt x="413685" y="53607"/>
                </a:lnTo>
                <a:lnTo>
                  <a:pt x="419116" y="39236"/>
                </a:lnTo>
                <a:lnTo>
                  <a:pt x="422978" y="24986"/>
                </a:lnTo>
                <a:lnTo>
                  <a:pt x="421340" y="12863"/>
                </a:lnTo>
                <a:lnTo>
                  <a:pt x="418391" y="1760"/>
                </a:lnTo>
                <a:lnTo>
                  <a:pt x="417605" y="133"/>
                </a:lnTo>
                <a:lnTo>
                  <a:pt x="417080" y="0"/>
                </a:lnTo>
                <a:lnTo>
                  <a:pt x="420893" y="4365"/>
                </a:lnTo>
                <a:lnTo>
                  <a:pt x="422130" y="7584"/>
                </a:lnTo>
                <a:lnTo>
                  <a:pt x="423871" y="21217"/>
                </a:lnTo>
                <a:lnTo>
                  <a:pt x="424278" y="31825"/>
                </a:lnTo>
                <a:lnTo>
                  <a:pt x="424507" y="48508"/>
                </a:lnTo>
                <a:lnTo>
                  <a:pt x="424604" y="289210"/>
                </a:lnTo>
                <a:lnTo>
                  <a:pt x="423651" y="311781"/>
                </a:lnTo>
                <a:lnTo>
                  <a:pt x="422064" y="331591"/>
                </a:lnTo>
                <a:lnTo>
                  <a:pt x="420052" y="349560"/>
                </a:lnTo>
                <a:lnTo>
                  <a:pt x="417760" y="363444"/>
                </a:lnTo>
                <a:lnTo>
                  <a:pt x="415279" y="374606"/>
                </a:lnTo>
                <a:lnTo>
                  <a:pt x="412672" y="383951"/>
                </a:lnTo>
                <a:lnTo>
                  <a:pt x="410934" y="392087"/>
                </a:lnTo>
                <a:lnTo>
                  <a:pt x="409003" y="406207"/>
                </a:lnTo>
                <a:lnTo>
                  <a:pt x="407916" y="415764"/>
                </a:lnTo>
                <a:lnTo>
                  <a:pt x="407764" y="416153"/>
                </a:lnTo>
                <a:lnTo>
                  <a:pt x="407550" y="405482"/>
                </a:lnTo>
                <a:lnTo>
                  <a:pt x="407499" y="375647"/>
                </a:lnTo>
                <a:lnTo>
                  <a:pt x="408438" y="361786"/>
                </a:lnTo>
                <a:lnTo>
                  <a:pt x="410017" y="349687"/>
                </a:lnTo>
                <a:lnTo>
                  <a:pt x="412021" y="338764"/>
                </a:lnTo>
                <a:lnTo>
                  <a:pt x="415263" y="329577"/>
                </a:lnTo>
                <a:lnTo>
                  <a:pt x="419330" y="321548"/>
                </a:lnTo>
                <a:lnTo>
                  <a:pt x="427974" y="306593"/>
                </a:lnTo>
                <a:lnTo>
                  <a:pt x="431613" y="298605"/>
                </a:lnTo>
                <a:lnTo>
                  <a:pt x="434992" y="290422"/>
                </a:lnTo>
                <a:lnTo>
                  <a:pt x="439149" y="284014"/>
                </a:lnTo>
                <a:lnTo>
                  <a:pt x="448849" y="274354"/>
                </a:lnTo>
                <a:lnTo>
                  <a:pt x="462050" y="261806"/>
                </a:lnTo>
                <a:lnTo>
                  <a:pt x="476488" y="248609"/>
                </a:lnTo>
                <a:lnTo>
                  <a:pt x="489256" y="239568"/>
                </a:lnTo>
                <a:lnTo>
                  <a:pt x="501281" y="234915"/>
                </a:lnTo>
                <a:lnTo>
                  <a:pt x="518761" y="232296"/>
                </a:lnTo>
                <a:lnTo>
                  <a:pt x="537182" y="231411"/>
                </a:lnTo>
                <a:lnTo>
                  <a:pt x="540614" y="232291"/>
                </a:lnTo>
                <a:lnTo>
                  <a:pt x="546967" y="235808"/>
                </a:lnTo>
                <a:lnTo>
                  <a:pt x="560448" y="247695"/>
                </a:lnTo>
                <a:lnTo>
                  <a:pt x="563744" y="252672"/>
                </a:lnTo>
                <a:lnTo>
                  <a:pt x="567407" y="263282"/>
                </a:lnTo>
                <a:lnTo>
                  <a:pt x="571574" y="274347"/>
                </a:lnTo>
                <a:lnTo>
                  <a:pt x="574019" y="279965"/>
                </a:lnTo>
                <a:lnTo>
                  <a:pt x="575649" y="291330"/>
                </a:lnTo>
                <a:lnTo>
                  <a:pt x="576735" y="306527"/>
                </a:lnTo>
                <a:lnTo>
                  <a:pt x="577460" y="324278"/>
                </a:lnTo>
                <a:lnTo>
                  <a:pt x="578895" y="338970"/>
                </a:lnTo>
                <a:lnTo>
                  <a:pt x="580804" y="351622"/>
                </a:lnTo>
                <a:lnTo>
                  <a:pt x="585467" y="376157"/>
                </a:lnTo>
                <a:lnTo>
                  <a:pt x="590714" y="406112"/>
                </a:lnTo>
                <a:lnTo>
                  <a:pt x="592494" y="418290"/>
                </a:lnTo>
                <a:lnTo>
                  <a:pt x="593680" y="428315"/>
                </a:lnTo>
                <a:lnTo>
                  <a:pt x="594471" y="436902"/>
                </a:lnTo>
                <a:lnTo>
                  <a:pt x="597890" y="448985"/>
                </a:lnTo>
                <a:lnTo>
                  <a:pt x="602585" y="457529"/>
                </a:lnTo>
                <a:lnTo>
                  <a:pt x="607846" y="464502"/>
                </a:lnTo>
                <a:lnTo>
                  <a:pt x="610583" y="466742"/>
                </a:lnTo>
                <a:lnTo>
                  <a:pt x="613360" y="468236"/>
                </a:lnTo>
                <a:lnTo>
                  <a:pt x="619279" y="470338"/>
                </a:lnTo>
                <a:lnTo>
                  <a:pt x="630343" y="4797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80"/>
          <p:cNvSpPr/>
          <p:nvPr/>
        </p:nvSpPr>
        <p:spPr>
          <a:xfrm>
            <a:off x="8552918" y="1958658"/>
            <a:ext cx="313905" cy="234098"/>
          </a:xfrm>
          <a:custGeom>
            <a:avLst/>
            <a:gdLst/>
            <a:ahLst/>
            <a:cxnLst/>
            <a:rect l="0" t="0" r="0" b="0"/>
            <a:pathLst>
              <a:path w="313905" h="234098">
                <a:moveTo>
                  <a:pt x="22439" y="107314"/>
                </a:moveTo>
                <a:lnTo>
                  <a:pt x="71210" y="107314"/>
                </a:lnTo>
                <a:lnTo>
                  <a:pt x="75908" y="106362"/>
                </a:lnTo>
                <a:lnTo>
                  <a:pt x="83668" y="102763"/>
                </a:lnTo>
                <a:lnTo>
                  <a:pt x="97943" y="95382"/>
                </a:lnTo>
                <a:lnTo>
                  <a:pt x="106161" y="89946"/>
                </a:lnTo>
                <a:lnTo>
                  <a:pt x="112989" y="84355"/>
                </a:lnTo>
                <a:lnTo>
                  <a:pt x="119199" y="78695"/>
                </a:lnTo>
                <a:lnTo>
                  <a:pt x="128050" y="70154"/>
                </a:lnTo>
                <a:lnTo>
                  <a:pt x="136705" y="61590"/>
                </a:lnTo>
                <a:lnTo>
                  <a:pt x="138621" y="57781"/>
                </a:lnTo>
                <a:lnTo>
                  <a:pt x="139899" y="53337"/>
                </a:lnTo>
                <a:lnTo>
                  <a:pt x="140750" y="48470"/>
                </a:lnTo>
                <a:lnTo>
                  <a:pt x="141319" y="42367"/>
                </a:lnTo>
                <a:lnTo>
                  <a:pt x="141697" y="35441"/>
                </a:lnTo>
                <a:lnTo>
                  <a:pt x="141950" y="27966"/>
                </a:lnTo>
                <a:lnTo>
                  <a:pt x="141165" y="22030"/>
                </a:lnTo>
                <a:lnTo>
                  <a:pt x="139690" y="17121"/>
                </a:lnTo>
                <a:lnTo>
                  <a:pt x="137753" y="12895"/>
                </a:lnTo>
                <a:lnTo>
                  <a:pt x="135511" y="10078"/>
                </a:lnTo>
                <a:lnTo>
                  <a:pt x="133062" y="8200"/>
                </a:lnTo>
                <a:lnTo>
                  <a:pt x="127803" y="5161"/>
                </a:lnTo>
                <a:lnTo>
                  <a:pt x="122290" y="635"/>
                </a:lnTo>
                <a:lnTo>
                  <a:pt x="118534" y="0"/>
                </a:lnTo>
                <a:lnTo>
                  <a:pt x="109281" y="1834"/>
                </a:lnTo>
                <a:lnTo>
                  <a:pt x="101358" y="3284"/>
                </a:lnTo>
                <a:lnTo>
                  <a:pt x="97912" y="3671"/>
                </a:lnTo>
                <a:lnTo>
                  <a:pt x="89003" y="6640"/>
                </a:lnTo>
                <a:lnTo>
                  <a:pt x="83960" y="8766"/>
                </a:lnTo>
                <a:lnTo>
                  <a:pt x="78693" y="12088"/>
                </a:lnTo>
                <a:lnTo>
                  <a:pt x="73277" y="16207"/>
                </a:lnTo>
                <a:lnTo>
                  <a:pt x="67761" y="20859"/>
                </a:lnTo>
                <a:lnTo>
                  <a:pt x="61227" y="27770"/>
                </a:lnTo>
                <a:lnTo>
                  <a:pt x="54013" y="36187"/>
                </a:lnTo>
                <a:lnTo>
                  <a:pt x="46345" y="45609"/>
                </a:lnTo>
                <a:lnTo>
                  <a:pt x="39328" y="54747"/>
                </a:lnTo>
                <a:lnTo>
                  <a:pt x="32747" y="63697"/>
                </a:lnTo>
                <a:lnTo>
                  <a:pt x="26453" y="72521"/>
                </a:lnTo>
                <a:lnTo>
                  <a:pt x="20353" y="83166"/>
                </a:lnTo>
                <a:lnTo>
                  <a:pt x="14380" y="95025"/>
                </a:lnTo>
                <a:lnTo>
                  <a:pt x="8494" y="107694"/>
                </a:lnTo>
                <a:lnTo>
                  <a:pt x="4570" y="118997"/>
                </a:lnTo>
                <a:lnTo>
                  <a:pt x="1954" y="129391"/>
                </a:lnTo>
                <a:lnTo>
                  <a:pt x="209" y="139177"/>
                </a:lnTo>
                <a:lnTo>
                  <a:pt x="0" y="147606"/>
                </a:lnTo>
                <a:lnTo>
                  <a:pt x="812" y="155130"/>
                </a:lnTo>
                <a:lnTo>
                  <a:pt x="2305" y="162052"/>
                </a:lnTo>
                <a:lnTo>
                  <a:pt x="6160" y="170476"/>
                </a:lnTo>
                <a:lnTo>
                  <a:pt x="11587" y="179902"/>
                </a:lnTo>
                <a:lnTo>
                  <a:pt x="18061" y="189996"/>
                </a:lnTo>
                <a:lnTo>
                  <a:pt x="23331" y="197678"/>
                </a:lnTo>
                <a:lnTo>
                  <a:pt x="27796" y="203752"/>
                </a:lnTo>
                <a:lnTo>
                  <a:pt x="31725" y="208753"/>
                </a:lnTo>
                <a:lnTo>
                  <a:pt x="37202" y="213040"/>
                </a:lnTo>
                <a:lnTo>
                  <a:pt x="43711" y="216851"/>
                </a:lnTo>
                <a:lnTo>
                  <a:pt x="70138" y="229810"/>
                </a:lnTo>
                <a:lnTo>
                  <a:pt x="77099" y="231841"/>
                </a:lnTo>
                <a:lnTo>
                  <a:pt x="84596" y="233194"/>
                </a:lnTo>
                <a:lnTo>
                  <a:pt x="92453" y="234097"/>
                </a:lnTo>
                <a:lnTo>
                  <a:pt x="100547" y="233746"/>
                </a:lnTo>
                <a:lnTo>
                  <a:pt x="108802" y="232559"/>
                </a:lnTo>
                <a:lnTo>
                  <a:pt x="117162" y="230816"/>
                </a:lnTo>
                <a:lnTo>
                  <a:pt x="125593" y="228701"/>
                </a:lnTo>
                <a:lnTo>
                  <a:pt x="134071" y="226339"/>
                </a:lnTo>
                <a:lnTo>
                  <a:pt x="142579" y="223811"/>
                </a:lnTo>
                <a:lnTo>
                  <a:pt x="151110" y="220221"/>
                </a:lnTo>
                <a:lnTo>
                  <a:pt x="159656" y="215923"/>
                </a:lnTo>
                <a:lnTo>
                  <a:pt x="168209" y="211153"/>
                </a:lnTo>
                <a:lnTo>
                  <a:pt x="177721" y="207020"/>
                </a:lnTo>
                <a:lnTo>
                  <a:pt x="187873" y="203312"/>
                </a:lnTo>
                <a:lnTo>
                  <a:pt x="198451" y="199888"/>
                </a:lnTo>
                <a:lnTo>
                  <a:pt x="209313" y="195700"/>
                </a:lnTo>
                <a:lnTo>
                  <a:pt x="220364" y="191003"/>
                </a:lnTo>
                <a:lnTo>
                  <a:pt x="231542" y="185967"/>
                </a:lnTo>
                <a:lnTo>
                  <a:pt x="241851" y="181657"/>
                </a:lnTo>
                <a:lnTo>
                  <a:pt x="251582" y="177831"/>
                </a:lnTo>
                <a:lnTo>
                  <a:pt x="260926" y="174328"/>
                </a:lnTo>
                <a:lnTo>
                  <a:pt x="269061" y="170087"/>
                </a:lnTo>
                <a:lnTo>
                  <a:pt x="276388" y="165355"/>
                </a:lnTo>
                <a:lnTo>
                  <a:pt x="283179" y="160296"/>
                </a:lnTo>
                <a:lnTo>
                  <a:pt x="288657" y="155970"/>
                </a:lnTo>
                <a:lnTo>
                  <a:pt x="293263" y="152134"/>
                </a:lnTo>
                <a:lnTo>
                  <a:pt x="300921" y="146284"/>
                </a:lnTo>
                <a:lnTo>
                  <a:pt x="304296" y="144724"/>
                </a:lnTo>
                <a:lnTo>
                  <a:pt x="313904" y="1416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81"/>
          <p:cNvSpPr/>
          <p:nvPr/>
        </p:nvSpPr>
        <p:spPr>
          <a:xfrm>
            <a:off x="6903719" y="2383155"/>
            <a:ext cx="68582" cy="402908"/>
          </a:xfrm>
          <a:custGeom>
            <a:avLst/>
            <a:gdLst/>
            <a:ahLst/>
            <a:cxnLst/>
            <a:rect l="0" t="0" r="0" b="0"/>
            <a:pathLst>
              <a:path w="68582" h="402908">
                <a:moveTo>
                  <a:pt x="0" y="0"/>
                </a:moveTo>
                <a:lnTo>
                  <a:pt x="0" y="67651"/>
                </a:lnTo>
                <a:lnTo>
                  <a:pt x="1906" y="98440"/>
                </a:lnTo>
                <a:lnTo>
                  <a:pt x="9102" y="175831"/>
                </a:lnTo>
                <a:lnTo>
                  <a:pt x="12736" y="205803"/>
                </a:lnTo>
                <a:lnTo>
                  <a:pt x="16111" y="228642"/>
                </a:lnTo>
                <a:lnTo>
                  <a:pt x="19313" y="246725"/>
                </a:lnTo>
                <a:lnTo>
                  <a:pt x="21448" y="261638"/>
                </a:lnTo>
                <a:lnTo>
                  <a:pt x="22871" y="274438"/>
                </a:lnTo>
                <a:lnTo>
                  <a:pt x="23820" y="285828"/>
                </a:lnTo>
                <a:lnTo>
                  <a:pt x="25406" y="296280"/>
                </a:lnTo>
                <a:lnTo>
                  <a:pt x="27415" y="306105"/>
                </a:lnTo>
                <a:lnTo>
                  <a:pt x="37484" y="346956"/>
                </a:lnTo>
                <a:lnTo>
                  <a:pt x="41182" y="356081"/>
                </a:lnTo>
                <a:lnTo>
                  <a:pt x="45552" y="364070"/>
                </a:lnTo>
                <a:lnTo>
                  <a:pt x="50371" y="371300"/>
                </a:lnTo>
                <a:lnTo>
                  <a:pt x="53583" y="377073"/>
                </a:lnTo>
                <a:lnTo>
                  <a:pt x="55725" y="381875"/>
                </a:lnTo>
                <a:lnTo>
                  <a:pt x="68581" y="4029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82"/>
          <p:cNvSpPr/>
          <p:nvPr/>
        </p:nvSpPr>
        <p:spPr>
          <a:xfrm>
            <a:off x="6732269" y="2532946"/>
            <a:ext cx="522924" cy="249098"/>
          </a:xfrm>
          <a:custGeom>
            <a:avLst/>
            <a:gdLst/>
            <a:ahLst/>
            <a:cxnLst/>
            <a:rect l="0" t="0" r="0" b="0"/>
            <a:pathLst>
              <a:path w="522924" h="249098">
                <a:moveTo>
                  <a:pt x="0" y="167391"/>
                </a:moveTo>
                <a:lnTo>
                  <a:pt x="18204" y="167391"/>
                </a:lnTo>
                <a:lnTo>
                  <a:pt x="29281" y="166439"/>
                </a:lnTo>
                <a:lnTo>
                  <a:pt x="42381" y="164851"/>
                </a:lnTo>
                <a:lnTo>
                  <a:pt x="56829" y="162840"/>
                </a:lnTo>
                <a:lnTo>
                  <a:pt x="69318" y="161499"/>
                </a:lnTo>
                <a:lnTo>
                  <a:pt x="80503" y="160606"/>
                </a:lnTo>
                <a:lnTo>
                  <a:pt x="90816" y="160010"/>
                </a:lnTo>
                <a:lnTo>
                  <a:pt x="108170" y="157708"/>
                </a:lnTo>
                <a:lnTo>
                  <a:pt x="175031" y="147271"/>
                </a:lnTo>
                <a:lnTo>
                  <a:pt x="190983" y="145406"/>
                </a:lnTo>
                <a:lnTo>
                  <a:pt x="204475" y="144161"/>
                </a:lnTo>
                <a:lnTo>
                  <a:pt x="216327" y="142380"/>
                </a:lnTo>
                <a:lnTo>
                  <a:pt x="227086" y="140239"/>
                </a:lnTo>
                <a:lnTo>
                  <a:pt x="237116" y="137860"/>
                </a:lnTo>
                <a:lnTo>
                  <a:pt x="246660" y="135321"/>
                </a:lnTo>
                <a:lnTo>
                  <a:pt x="264884" y="129960"/>
                </a:lnTo>
                <a:lnTo>
                  <a:pt x="279969" y="124403"/>
                </a:lnTo>
                <a:lnTo>
                  <a:pt x="293977" y="118758"/>
                </a:lnTo>
                <a:lnTo>
                  <a:pt x="309726" y="113074"/>
                </a:lnTo>
                <a:lnTo>
                  <a:pt x="323711" y="107373"/>
                </a:lnTo>
                <a:lnTo>
                  <a:pt x="336277" y="101664"/>
                </a:lnTo>
                <a:lnTo>
                  <a:pt x="354062" y="93095"/>
                </a:lnTo>
                <a:lnTo>
                  <a:pt x="365641" y="87380"/>
                </a:lnTo>
                <a:lnTo>
                  <a:pt x="371396" y="83571"/>
                </a:lnTo>
                <a:lnTo>
                  <a:pt x="377138" y="79126"/>
                </a:lnTo>
                <a:lnTo>
                  <a:pt x="382870" y="74258"/>
                </a:lnTo>
                <a:lnTo>
                  <a:pt x="387645" y="70060"/>
                </a:lnTo>
                <a:lnTo>
                  <a:pt x="395490" y="62855"/>
                </a:lnTo>
                <a:lnTo>
                  <a:pt x="405261" y="53444"/>
                </a:lnTo>
                <a:lnTo>
                  <a:pt x="408287" y="49516"/>
                </a:lnTo>
                <a:lnTo>
                  <a:pt x="411256" y="44993"/>
                </a:lnTo>
                <a:lnTo>
                  <a:pt x="414189" y="40072"/>
                </a:lnTo>
                <a:lnTo>
                  <a:pt x="416144" y="34887"/>
                </a:lnTo>
                <a:lnTo>
                  <a:pt x="417447" y="29525"/>
                </a:lnTo>
                <a:lnTo>
                  <a:pt x="418316" y="24045"/>
                </a:lnTo>
                <a:lnTo>
                  <a:pt x="417942" y="19440"/>
                </a:lnTo>
                <a:lnTo>
                  <a:pt x="416741" y="15417"/>
                </a:lnTo>
                <a:lnTo>
                  <a:pt x="412520" y="6667"/>
                </a:lnTo>
                <a:lnTo>
                  <a:pt x="407237" y="601"/>
                </a:lnTo>
                <a:lnTo>
                  <a:pt x="403889" y="0"/>
                </a:lnTo>
                <a:lnTo>
                  <a:pt x="391027" y="2753"/>
                </a:lnTo>
                <a:lnTo>
                  <a:pt x="379809" y="4944"/>
                </a:lnTo>
                <a:lnTo>
                  <a:pt x="370100" y="8832"/>
                </a:lnTo>
                <a:lnTo>
                  <a:pt x="359434" y="16276"/>
                </a:lnTo>
                <a:lnTo>
                  <a:pt x="353924" y="20927"/>
                </a:lnTo>
                <a:lnTo>
                  <a:pt x="342720" y="28636"/>
                </a:lnTo>
                <a:lnTo>
                  <a:pt x="337064" y="32025"/>
                </a:lnTo>
                <a:lnTo>
                  <a:pt x="332343" y="37142"/>
                </a:lnTo>
                <a:lnTo>
                  <a:pt x="328242" y="43411"/>
                </a:lnTo>
                <a:lnTo>
                  <a:pt x="324556" y="50448"/>
                </a:lnTo>
                <a:lnTo>
                  <a:pt x="312840" y="70966"/>
                </a:lnTo>
                <a:lnTo>
                  <a:pt x="305715" y="83105"/>
                </a:lnTo>
                <a:lnTo>
                  <a:pt x="299060" y="95960"/>
                </a:lnTo>
                <a:lnTo>
                  <a:pt x="292719" y="109293"/>
                </a:lnTo>
                <a:lnTo>
                  <a:pt x="286586" y="122944"/>
                </a:lnTo>
                <a:lnTo>
                  <a:pt x="282498" y="133950"/>
                </a:lnTo>
                <a:lnTo>
                  <a:pt x="279772" y="143192"/>
                </a:lnTo>
                <a:lnTo>
                  <a:pt x="277955" y="151258"/>
                </a:lnTo>
                <a:lnTo>
                  <a:pt x="276744" y="158541"/>
                </a:lnTo>
                <a:lnTo>
                  <a:pt x="275936" y="165301"/>
                </a:lnTo>
                <a:lnTo>
                  <a:pt x="275398" y="171713"/>
                </a:lnTo>
                <a:lnTo>
                  <a:pt x="275991" y="177892"/>
                </a:lnTo>
                <a:lnTo>
                  <a:pt x="277340" y="183917"/>
                </a:lnTo>
                <a:lnTo>
                  <a:pt x="279190" y="189838"/>
                </a:lnTo>
                <a:lnTo>
                  <a:pt x="282329" y="196643"/>
                </a:lnTo>
                <a:lnTo>
                  <a:pt x="286328" y="204038"/>
                </a:lnTo>
                <a:lnTo>
                  <a:pt x="290897" y="211825"/>
                </a:lnTo>
                <a:lnTo>
                  <a:pt x="295850" y="217969"/>
                </a:lnTo>
                <a:lnTo>
                  <a:pt x="301055" y="223017"/>
                </a:lnTo>
                <a:lnTo>
                  <a:pt x="306431" y="227335"/>
                </a:lnTo>
                <a:lnTo>
                  <a:pt x="317485" y="234673"/>
                </a:lnTo>
                <a:lnTo>
                  <a:pt x="323099" y="237963"/>
                </a:lnTo>
                <a:lnTo>
                  <a:pt x="334418" y="241619"/>
                </a:lnTo>
                <a:lnTo>
                  <a:pt x="345798" y="244196"/>
                </a:lnTo>
                <a:lnTo>
                  <a:pt x="357206" y="248517"/>
                </a:lnTo>
                <a:lnTo>
                  <a:pt x="363868" y="249097"/>
                </a:lnTo>
                <a:lnTo>
                  <a:pt x="388800" y="246316"/>
                </a:lnTo>
                <a:lnTo>
                  <a:pt x="400170" y="245725"/>
                </a:lnTo>
                <a:lnTo>
                  <a:pt x="412513" y="245332"/>
                </a:lnTo>
                <a:lnTo>
                  <a:pt x="423599" y="244116"/>
                </a:lnTo>
                <a:lnTo>
                  <a:pt x="433847" y="242354"/>
                </a:lnTo>
                <a:lnTo>
                  <a:pt x="443537" y="240226"/>
                </a:lnTo>
                <a:lnTo>
                  <a:pt x="459383" y="235322"/>
                </a:lnTo>
                <a:lnTo>
                  <a:pt x="473728" y="229968"/>
                </a:lnTo>
                <a:lnTo>
                  <a:pt x="489628" y="224413"/>
                </a:lnTo>
                <a:lnTo>
                  <a:pt x="501141" y="218769"/>
                </a:lnTo>
                <a:lnTo>
                  <a:pt x="522923" y="2016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83"/>
          <p:cNvSpPr/>
          <p:nvPr/>
        </p:nvSpPr>
        <p:spPr>
          <a:xfrm>
            <a:off x="7299246" y="2564369"/>
            <a:ext cx="281702" cy="204499"/>
          </a:xfrm>
          <a:custGeom>
            <a:avLst/>
            <a:gdLst/>
            <a:ahLst/>
            <a:cxnLst/>
            <a:rect l="0" t="0" r="0" b="0"/>
            <a:pathLst>
              <a:path w="281702" h="204499">
                <a:moveTo>
                  <a:pt x="7381" y="7381"/>
                </a:moveTo>
                <a:lnTo>
                  <a:pt x="0" y="0"/>
                </a:lnTo>
                <a:lnTo>
                  <a:pt x="555" y="2460"/>
                </a:lnTo>
                <a:lnTo>
                  <a:pt x="1878" y="6958"/>
                </a:lnTo>
                <a:lnTo>
                  <a:pt x="3712" y="12814"/>
                </a:lnTo>
                <a:lnTo>
                  <a:pt x="4936" y="18622"/>
                </a:lnTo>
                <a:lnTo>
                  <a:pt x="5751" y="24400"/>
                </a:lnTo>
                <a:lnTo>
                  <a:pt x="6294" y="30157"/>
                </a:lnTo>
                <a:lnTo>
                  <a:pt x="6656" y="35900"/>
                </a:lnTo>
                <a:lnTo>
                  <a:pt x="7059" y="47361"/>
                </a:lnTo>
                <a:lnTo>
                  <a:pt x="8119" y="53084"/>
                </a:lnTo>
                <a:lnTo>
                  <a:pt x="9778" y="58804"/>
                </a:lnTo>
                <a:lnTo>
                  <a:pt x="11837" y="64523"/>
                </a:lnTo>
                <a:lnTo>
                  <a:pt x="13209" y="70241"/>
                </a:lnTo>
                <a:lnTo>
                  <a:pt x="14124" y="75957"/>
                </a:lnTo>
                <a:lnTo>
                  <a:pt x="14734" y="81673"/>
                </a:lnTo>
                <a:lnTo>
                  <a:pt x="17046" y="90247"/>
                </a:lnTo>
                <a:lnTo>
                  <a:pt x="20491" y="100725"/>
                </a:lnTo>
                <a:lnTo>
                  <a:pt x="24694" y="112472"/>
                </a:lnTo>
                <a:lnTo>
                  <a:pt x="30353" y="124114"/>
                </a:lnTo>
                <a:lnTo>
                  <a:pt x="36983" y="135685"/>
                </a:lnTo>
                <a:lnTo>
                  <a:pt x="44260" y="147210"/>
                </a:lnTo>
                <a:lnTo>
                  <a:pt x="50065" y="156798"/>
                </a:lnTo>
                <a:lnTo>
                  <a:pt x="54887" y="165094"/>
                </a:lnTo>
                <a:lnTo>
                  <a:pt x="59054" y="172531"/>
                </a:lnTo>
                <a:lnTo>
                  <a:pt x="63737" y="178441"/>
                </a:lnTo>
                <a:lnTo>
                  <a:pt x="68764" y="183333"/>
                </a:lnTo>
                <a:lnTo>
                  <a:pt x="74021" y="187547"/>
                </a:lnTo>
                <a:lnTo>
                  <a:pt x="80382" y="191309"/>
                </a:lnTo>
                <a:lnTo>
                  <a:pt x="87482" y="194770"/>
                </a:lnTo>
                <a:lnTo>
                  <a:pt x="95071" y="198029"/>
                </a:lnTo>
                <a:lnTo>
                  <a:pt x="102037" y="200202"/>
                </a:lnTo>
                <a:lnTo>
                  <a:pt x="108584" y="201651"/>
                </a:lnTo>
                <a:lnTo>
                  <a:pt x="114855" y="202617"/>
                </a:lnTo>
                <a:lnTo>
                  <a:pt x="121893" y="203260"/>
                </a:lnTo>
                <a:lnTo>
                  <a:pt x="129443" y="203690"/>
                </a:lnTo>
                <a:lnTo>
                  <a:pt x="145450" y="204167"/>
                </a:lnTo>
                <a:lnTo>
                  <a:pt x="182973" y="204498"/>
                </a:lnTo>
                <a:lnTo>
                  <a:pt x="189213" y="203562"/>
                </a:lnTo>
                <a:lnTo>
                  <a:pt x="195277" y="201986"/>
                </a:lnTo>
                <a:lnTo>
                  <a:pt x="223249" y="192612"/>
                </a:lnTo>
                <a:lnTo>
                  <a:pt x="229398" y="190876"/>
                </a:lnTo>
                <a:lnTo>
                  <a:pt x="234449" y="189718"/>
                </a:lnTo>
                <a:lnTo>
                  <a:pt x="238770" y="188946"/>
                </a:lnTo>
                <a:lnTo>
                  <a:pt x="243555" y="186527"/>
                </a:lnTo>
                <a:lnTo>
                  <a:pt x="248651" y="183009"/>
                </a:lnTo>
                <a:lnTo>
                  <a:pt x="253953" y="178759"/>
                </a:lnTo>
                <a:lnTo>
                  <a:pt x="259392" y="174973"/>
                </a:lnTo>
                <a:lnTo>
                  <a:pt x="264924" y="171496"/>
                </a:lnTo>
                <a:lnTo>
                  <a:pt x="281701" y="1616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84"/>
          <p:cNvSpPr/>
          <p:nvPr/>
        </p:nvSpPr>
        <p:spPr>
          <a:xfrm>
            <a:off x="7255192" y="2546032"/>
            <a:ext cx="274321" cy="334091"/>
          </a:xfrm>
          <a:custGeom>
            <a:avLst/>
            <a:gdLst/>
            <a:ahLst/>
            <a:cxnLst/>
            <a:rect l="0" t="0" r="0" b="0"/>
            <a:pathLst>
              <a:path w="274321" h="334091">
                <a:moveTo>
                  <a:pt x="274320" y="0"/>
                </a:moveTo>
                <a:lnTo>
                  <a:pt x="265218" y="9102"/>
                </a:lnTo>
                <a:lnTo>
                  <a:pt x="262538" y="12735"/>
                </a:lnTo>
                <a:lnTo>
                  <a:pt x="259558" y="19313"/>
                </a:lnTo>
                <a:lnTo>
                  <a:pt x="255694" y="27951"/>
                </a:lnTo>
                <a:lnTo>
                  <a:pt x="249849" y="38140"/>
                </a:lnTo>
                <a:lnTo>
                  <a:pt x="245624" y="43524"/>
                </a:lnTo>
                <a:lnTo>
                  <a:pt x="240902" y="49019"/>
                </a:lnTo>
                <a:lnTo>
                  <a:pt x="228229" y="66969"/>
                </a:lnTo>
                <a:lnTo>
                  <a:pt x="188748" y="125014"/>
                </a:lnTo>
                <a:lnTo>
                  <a:pt x="171552" y="149065"/>
                </a:lnTo>
                <a:lnTo>
                  <a:pt x="157230" y="167957"/>
                </a:lnTo>
                <a:lnTo>
                  <a:pt x="144826" y="183409"/>
                </a:lnTo>
                <a:lnTo>
                  <a:pt x="134650" y="196567"/>
                </a:lnTo>
                <a:lnTo>
                  <a:pt x="118264" y="218808"/>
                </a:lnTo>
                <a:lnTo>
                  <a:pt x="111228" y="227787"/>
                </a:lnTo>
                <a:lnTo>
                  <a:pt x="104632" y="235678"/>
                </a:lnTo>
                <a:lnTo>
                  <a:pt x="98329" y="242844"/>
                </a:lnTo>
                <a:lnTo>
                  <a:pt x="91271" y="249526"/>
                </a:lnTo>
                <a:lnTo>
                  <a:pt x="83707" y="255886"/>
                </a:lnTo>
                <a:lnTo>
                  <a:pt x="75807" y="262030"/>
                </a:lnTo>
                <a:lnTo>
                  <a:pt x="67683" y="269937"/>
                </a:lnTo>
                <a:lnTo>
                  <a:pt x="59410" y="279018"/>
                </a:lnTo>
                <a:lnTo>
                  <a:pt x="44501" y="296410"/>
                </a:lnTo>
                <a:lnTo>
                  <a:pt x="34701" y="307316"/>
                </a:lnTo>
                <a:lnTo>
                  <a:pt x="29802" y="311557"/>
                </a:lnTo>
                <a:lnTo>
                  <a:pt x="24631" y="315337"/>
                </a:lnTo>
                <a:lnTo>
                  <a:pt x="19277" y="318810"/>
                </a:lnTo>
                <a:lnTo>
                  <a:pt x="15709" y="322078"/>
                </a:lnTo>
                <a:lnTo>
                  <a:pt x="13331" y="325208"/>
                </a:lnTo>
                <a:lnTo>
                  <a:pt x="11745" y="328248"/>
                </a:lnTo>
                <a:lnTo>
                  <a:pt x="9735" y="330275"/>
                </a:lnTo>
                <a:lnTo>
                  <a:pt x="7442" y="331626"/>
                </a:lnTo>
                <a:lnTo>
                  <a:pt x="654" y="334090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85"/>
          <p:cNvSpPr/>
          <p:nvPr/>
        </p:nvSpPr>
        <p:spPr>
          <a:xfrm>
            <a:off x="7676888" y="2443162"/>
            <a:ext cx="238388" cy="367108"/>
          </a:xfrm>
          <a:custGeom>
            <a:avLst/>
            <a:gdLst/>
            <a:ahLst/>
            <a:cxnLst/>
            <a:rect l="0" t="0" r="0" b="0"/>
            <a:pathLst>
              <a:path w="238388" h="367108">
                <a:moveTo>
                  <a:pt x="6929" y="0"/>
                </a:moveTo>
                <a:lnTo>
                  <a:pt x="16030" y="0"/>
                </a:lnTo>
                <a:lnTo>
                  <a:pt x="18712" y="1905"/>
                </a:lnTo>
                <a:lnTo>
                  <a:pt x="20499" y="5080"/>
                </a:lnTo>
                <a:lnTo>
                  <a:pt x="21690" y="9102"/>
                </a:lnTo>
                <a:lnTo>
                  <a:pt x="22486" y="16546"/>
                </a:lnTo>
                <a:lnTo>
                  <a:pt x="23015" y="26270"/>
                </a:lnTo>
                <a:lnTo>
                  <a:pt x="23368" y="37516"/>
                </a:lnTo>
                <a:lnTo>
                  <a:pt x="22651" y="50728"/>
                </a:lnTo>
                <a:lnTo>
                  <a:pt x="21221" y="65251"/>
                </a:lnTo>
                <a:lnTo>
                  <a:pt x="3905" y="204193"/>
                </a:lnTo>
                <a:lnTo>
                  <a:pt x="2055" y="221854"/>
                </a:lnTo>
                <a:lnTo>
                  <a:pt x="823" y="236485"/>
                </a:lnTo>
                <a:lnTo>
                  <a:pt x="0" y="249097"/>
                </a:lnTo>
                <a:lnTo>
                  <a:pt x="405" y="259410"/>
                </a:lnTo>
                <a:lnTo>
                  <a:pt x="1627" y="268190"/>
                </a:lnTo>
                <a:lnTo>
                  <a:pt x="7898" y="294729"/>
                </a:lnTo>
                <a:lnTo>
                  <a:pt x="10432" y="305071"/>
                </a:lnTo>
                <a:lnTo>
                  <a:pt x="13075" y="313871"/>
                </a:lnTo>
                <a:lnTo>
                  <a:pt x="15788" y="321642"/>
                </a:lnTo>
                <a:lnTo>
                  <a:pt x="18551" y="328728"/>
                </a:lnTo>
                <a:lnTo>
                  <a:pt x="21345" y="335357"/>
                </a:lnTo>
                <a:lnTo>
                  <a:pt x="24159" y="341681"/>
                </a:lnTo>
                <a:lnTo>
                  <a:pt x="26989" y="347803"/>
                </a:lnTo>
                <a:lnTo>
                  <a:pt x="29827" y="351883"/>
                </a:lnTo>
                <a:lnTo>
                  <a:pt x="32672" y="354604"/>
                </a:lnTo>
                <a:lnTo>
                  <a:pt x="39326" y="358579"/>
                </a:lnTo>
                <a:lnTo>
                  <a:pt x="48633" y="363521"/>
                </a:lnTo>
                <a:lnTo>
                  <a:pt x="52829" y="365220"/>
                </a:lnTo>
                <a:lnTo>
                  <a:pt x="60031" y="367107"/>
                </a:lnTo>
                <a:lnTo>
                  <a:pt x="65191" y="366658"/>
                </a:lnTo>
                <a:lnTo>
                  <a:pt x="71487" y="365407"/>
                </a:lnTo>
                <a:lnTo>
                  <a:pt x="78544" y="363619"/>
                </a:lnTo>
                <a:lnTo>
                  <a:pt x="85152" y="362428"/>
                </a:lnTo>
                <a:lnTo>
                  <a:pt x="91463" y="361634"/>
                </a:lnTo>
                <a:lnTo>
                  <a:pt x="97575" y="361104"/>
                </a:lnTo>
                <a:lnTo>
                  <a:pt x="104507" y="359799"/>
                </a:lnTo>
                <a:lnTo>
                  <a:pt x="111986" y="357976"/>
                </a:lnTo>
                <a:lnTo>
                  <a:pt x="119829" y="355808"/>
                </a:lnTo>
                <a:lnTo>
                  <a:pt x="129821" y="352458"/>
                </a:lnTo>
                <a:lnTo>
                  <a:pt x="184697" y="332541"/>
                </a:lnTo>
                <a:lnTo>
                  <a:pt x="193068" y="328374"/>
                </a:lnTo>
                <a:lnTo>
                  <a:pt x="200554" y="323691"/>
                </a:lnTo>
                <a:lnTo>
                  <a:pt x="207450" y="318664"/>
                </a:lnTo>
                <a:lnTo>
                  <a:pt x="213952" y="315313"/>
                </a:lnTo>
                <a:lnTo>
                  <a:pt x="220192" y="313078"/>
                </a:lnTo>
                <a:lnTo>
                  <a:pt x="226257" y="311589"/>
                </a:lnTo>
                <a:lnTo>
                  <a:pt x="230301" y="309644"/>
                </a:lnTo>
                <a:lnTo>
                  <a:pt x="232996" y="307394"/>
                </a:lnTo>
                <a:lnTo>
                  <a:pt x="238387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86"/>
          <p:cNvSpPr/>
          <p:nvPr/>
        </p:nvSpPr>
        <p:spPr>
          <a:xfrm>
            <a:off x="7589519" y="2580322"/>
            <a:ext cx="300039" cy="85726"/>
          </a:xfrm>
          <a:custGeom>
            <a:avLst/>
            <a:gdLst/>
            <a:ahLst/>
            <a:cxnLst/>
            <a:rect l="0" t="0" r="0" b="0"/>
            <a:pathLst>
              <a:path w="300039" h="85726">
                <a:moveTo>
                  <a:pt x="0" y="85725"/>
                </a:moveTo>
                <a:lnTo>
                  <a:pt x="19313" y="66412"/>
                </a:lnTo>
                <a:lnTo>
                  <a:pt x="24306" y="63325"/>
                </a:lnTo>
                <a:lnTo>
                  <a:pt x="30491" y="60314"/>
                </a:lnTo>
                <a:lnTo>
                  <a:pt x="37473" y="57354"/>
                </a:lnTo>
                <a:lnTo>
                  <a:pt x="44985" y="54429"/>
                </a:lnTo>
                <a:lnTo>
                  <a:pt x="60952" y="48638"/>
                </a:lnTo>
                <a:lnTo>
                  <a:pt x="74924" y="44808"/>
                </a:lnTo>
                <a:lnTo>
                  <a:pt x="160362" y="24057"/>
                </a:lnTo>
                <a:lnTo>
                  <a:pt x="188748" y="17677"/>
                </a:lnTo>
                <a:lnTo>
                  <a:pt x="202984" y="14642"/>
                </a:lnTo>
                <a:lnTo>
                  <a:pt x="216285" y="12619"/>
                </a:lnTo>
                <a:lnTo>
                  <a:pt x="228963" y="11270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87"/>
          <p:cNvSpPr/>
          <p:nvPr/>
        </p:nvSpPr>
        <p:spPr>
          <a:xfrm>
            <a:off x="5857875" y="3018207"/>
            <a:ext cx="377191" cy="307923"/>
          </a:xfrm>
          <a:custGeom>
            <a:avLst/>
            <a:gdLst/>
            <a:ahLst/>
            <a:cxnLst/>
            <a:rect l="0" t="0" r="0" b="0"/>
            <a:pathLst>
              <a:path w="377191" h="307923">
                <a:moveTo>
                  <a:pt x="0" y="33603"/>
                </a:moveTo>
                <a:lnTo>
                  <a:pt x="4550" y="47255"/>
                </a:lnTo>
                <a:lnTo>
                  <a:pt x="6843" y="55087"/>
                </a:lnTo>
                <a:lnTo>
                  <a:pt x="11931" y="73949"/>
                </a:lnTo>
                <a:lnTo>
                  <a:pt x="13669" y="82408"/>
                </a:lnTo>
                <a:lnTo>
                  <a:pt x="14828" y="89952"/>
                </a:lnTo>
                <a:lnTo>
                  <a:pt x="15600" y="96886"/>
                </a:lnTo>
                <a:lnTo>
                  <a:pt x="17067" y="104367"/>
                </a:lnTo>
                <a:lnTo>
                  <a:pt x="18998" y="112211"/>
                </a:lnTo>
                <a:lnTo>
                  <a:pt x="21238" y="120298"/>
                </a:lnTo>
                <a:lnTo>
                  <a:pt x="22731" y="128547"/>
                </a:lnTo>
                <a:lnTo>
                  <a:pt x="23726" y="136904"/>
                </a:lnTo>
                <a:lnTo>
                  <a:pt x="24390" y="145333"/>
                </a:lnTo>
                <a:lnTo>
                  <a:pt x="23880" y="162382"/>
                </a:lnTo>
                <a:lnTo>
                  <a:pt x="18220" y="249281"/>
                </a:lnTo>
                <a:lnTo>
                  <a:pt x="17623" y="255507"/>
                </a:lnTo>
                <a:lnTo>
                  <a:pt x="17463" y="255834"/>
                </a:lnTo>
                <a:lnTo>
                  <a:pt x="14746" y="248577"/>
                </a:lnTo>
                <a:lnTo>
                  <a:pt x="12688" y="242642"/>
                </a:lnTo>
                <a:lnTo>
                  <a:pt x="11316" y="234874"/>
                </a:lnTo>
                <a:lnTo>
                  <a:pt x="10401" y="225886"/>
                </a:lnTo>
                <a:lnTo>
                  <a:pt x="9792" y="216084"/>
                </a:lnTo>
                <a:lnTo>
                  <a:pt x="9114" y="197573"/>
                </a:lnTo>
                <a:lnTo>
                  <a:pt x="8679" y="162406"/>
                </a:lnTo>
                <a:lnTo>
                  <a:pt x="9596" y="150904"/>
                </a:lnTo>
                <a:lnTo>
                  <a:pt x="11160" y="137521"/>
                </a:lnTo>
                <a:lnTo>
                  <a:pt x="13155" y="122884"/>
                </a:lnTo>
                <a:lnTo>
                  <a:pt x="17342" y="108364"/>
                </a:lnTo>
                <a:lnTo>
                  <a:pt x="22992" y="93921"/>
                </a:lnTo>
                <a:lnTo>
                  <a:pt x="39515" y="58460"/>
                </a:lnTo>
                <a:lnTo>
                  <a:pt x="43488" y="50174"/>
                </a:lnTo>
                <a:lnTo>
                  <a:pt x="48042" y="43698"/>
                </a:lnTo>
                <a:lnTo>
                  <a:pt x="52983" y="38428"/>
                </a:lnTo>
                <a:lnTo>
                  <a:pt x="63553" y="30032"/>
                </a:lnTo>
                <a:lnTo>
                  <a:pt x="74600" y="23126"/>
                </a:lnTo>
                <a:lnTo>
                  <a:pt x="83320" y="19421"/>
                </a:lnTo>
                <a:lnTo>
                  <a:pt x="91323" y="17775"/>
                </a:lnTo>
                <a:lnTo>
                  <a:pt x="101231" y="17043"/>
                </a:lnTo>
                <a:lnTo>
                  <a:pt x="111983" y="16718"/>
                </a:lnTo>
                <a:lnTo>
                  <a:pt x="117518" y="16631"/>
                </a:lnTo>
                <a:lnTo>
                  <a:pt x="128747" y="19075"/>
                </a:lnTo>
                <a:lnTo>
                  <a:pt x="134409" y="21060"/>
                </a:lnTo>
                <a:lnTo>
                  <a:pt x="145780" y="28345"/>
                </a:lnTo>
                <a:lnTo>
                  <a:pt x="156231" y="37933"/>
                </a:lnTo>
                <a:lnTo>
                  <a:pt x="160351" y="43157"/>
                </a:lnTo>
                <a:lnTo>
                  <a:pt x="164051" y="48545"/>
                </a:lnTo>
                <a:lnTo>
                  <a:pt x="167470" y="54994"/>
                </a:lnTo>
                <a:lnTo>
                  <a:pt x="170701" y="62151"/>
                </a:lnTo>
                <a:lnTo>
                  <a:pt x="173808" y="69780"/>
                </a:lnTo>
                <a:lnTo>
                  <a:pt x="176832" y="77723"/>
                </a:lnTo>
                <a:lnTo>
                  <a:pt x="182732" y="94169"/>
                </a:lnTo>
                <a:lnTo>
                  <a:pt x="200510" y="146798"/>
                </a:lnTo>
                <a:lnTo>
                  <a:pt x="206063" y="168121"/>
                </a:lnTo>
                <a:lnTo>
                  <a:pt x="210718" y="189957"/>
                </a:lnTo>
                <a:lnTo>
                  <a:pt x="217477" y="225966"/>
                </a:lnTo>
                <a:lnTo>
                  <a:pt x="219280" y="234235"/>
                </a:lnTo>
                <a:lnTo>
                  <a:pt x="220481" y="238795"/>
                </a:lnTo>
                <a:lnTo>
                  <a:pt x="220330" y="240882"/>
                </a:lnTo>
                <a:lnTo>
                  <a:pt x="219276" y="241322"/>
                </a:lnTo>
                <a:lnTo>
                  <a:pt x="217621" y="240662"/>
                </a:lnTo>
                <a:lnTo>
                  <a:pt x="216518" y="238317"/>
                </a:lnTo>
                <a:lnTo>
                  <a:pt x="215293" y="230632"/>
                </a:lnTo>
                <a:lnTo>
                  <a:pt x="213061" y="222105"/>
                </a:lnTo>
                <a:lnTo>
                  <a:pt x="205501" y="197392"/>
                </a:lnTo>
                <a:lnTo>
                  <a:pt x="202723" y="185658"/>
                </a:lnTo>
                <a:lnTo>
                  <a:pt x="200871" y="174978"/>
                </a:lnTo>
                <a:lnTo>
                  <a:pt x="199637" y="165000"/>
                </a:lnTo>
                <a:lnTo>
                  <a:pt x="199766" y="152633"/>
                </a:lnTo>
                <a:lnTo>
                  <a:pt x="200804" y="138674"/>
                </a:lnTo>
                <a:lnTo>
                  <a:pt x="202450" y="123653"/>
                </a:lnTo>
                <a:lnTo>
                  <a:pt x="204499" y="110781"/>
                </a:lnTo>
                <a:lnTo>
                  <a:pt x="206817" y="99343"/>
                </a:lnTo>
                <a:lnTo>
                  <a:pt x="209315" y="88859"/>
                </a:lnTo>
                <a:lnTo>
                  <a:pt x="211933" y="79965"/>
                </a:lnTo>
                <a:lnTo>
                  <a:pt x="214631" y="72131"/>
                </a:lnTo>
                <a:lnTo>
                  <a:pt x="217383" y="65003"/>
                </a:lnTo>
                <a:lnTo>
                  <a:pt x="222979" y="49463"/>
                </a:lnTo>
                <a:lnTo>
                  <a:pt x="225805" y="41319"/>
                </a:lnTo>
                <a:lnTo>
                  <a:pt x="230547" y="33984"/>
                </a:lnTo>
                <a:lnTo>
                  <a:pt x="236565" y="27190"/>
                </a:lnTo>
                <a:lnTo>
                  <a:pt x="243435" y="20755"/>
                </a:lnTo>
                <a:lnTo>
                  <a:pt x="249920" y="15512"/>
                </a:lnTo>
                <a:lnTo>
                  <a:pt x="256148" y="11065"/>
                </a:lnTo>
                <a:lnTo>
                  <a:pt x="262205" y="7148"/>
                </a:lnTo>
                <a:lnTo>
                  <a:pt x="268149" y="4536"/>
                </a:lnTo>
                <a:lnTo>
                  <a:pt x="279832" y="1634"/>
                </a:lnTo>
                <a:lnTo>
                  <a:pt x="288834" y="344"/>
                </a:lnTo>
                <a:lnTo>
                  <a:pt x="292568" y="0"/>
                </a:lnTo>
                <a:lnTo>
                  <a:pt x="301798" y="2158"/>
                </a:lnTo>
                <a:lnTo>
                  <a:pt x="311297" y="6292"/>
                </a:lnTo>
                <a:lnTo>
                  <a:pt x="318694" y="11305"/>
                </a:lnTo>
                <a:lnTo>
                  <a:pt x="323905" y="16832"/>
                </a:lnTo>
                <a:lnTo>
                  <a:pt x="330236" y="24327"/>
                </a:lnTo>
                <a:lnTo>
                  <a:pt x="337315" y="33134"/>
                </a:lnTo>
                <a:lnTo>
                  <a:pt x="342986" y="42815"/>
                </a:lnTo>
                <a:lnTo>
                  <a:pt x="347720" y="53079"/>
                </a:lnTo>
                <a:lnTo>
                  <a:pt x="351828" y="63732"/>
                </a:lnTo>
                <a:lnTo>
                  <a:pt x="355520" y="77501"/>
                </a:lnTo>
                <a:lnTo>
                  <a:pt x="358933" y="93349"/>
                </a:lnTo>
                <a:lnTo>
                  <a:pt x="362161" y="110581"/>
                </a:lnTo>
                <a:lnTo>
                  <a:pt x="364313" y="125879"/>
                </a:lnTo>
                <a:lnTo>
                  <a:pt x="365748" y="139888"/>
                </a:lnTo>
                <a:lnTo>
                  <a:pt x="366704" y="153037"/>
                </a:lnTo>
                <a:lnTo>
                  <a:pt x="367342" y="170375"/>
                </a:lnTo>
                <a:lnTo>
                  <a:pt x="368050" y="212500"/>
                </a:lnTo>
                <a:lnTo>
                  <a:pt x="369192" y="230973"/>
                </a:lnTo>
                <a:lnTo>
                  <a:pt x="370905" y="247098"/>
                </a:lnTo>
                <a:lnTo>
                  <a:pt x="374396" y="272317"/>
                </a:lnTo>
                <a:lnTo>
                  <a:pt x="375327" y="280375"/>
                </a:lnTo>
                <a:lnTo>
                  <a:pt x="375948" y="286700"/>
                </a:lnTo>
                <a:lnTo>
                  <a:pt x="376638" y="296268"/>
                </a:lnTo>
                <a:lnTo>
                  <a:pt x="377190" y="3079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88"/>
          <p:cNvSpPr/>
          <p:nvPr/>
        </p:nvSpPr>
        <p:spPr>
          <a:xfrm>
            <a:off x="6346507" y="3018024"/>
            <a:ext cx="720091" cy="307911"/>
          </a:xfrm>
          <a:custGeom>
            <a:avLst/>
            <a:gdLst/>
            <a:ahLst/>
            <a:cxnLst/>
            <a:rect l="0" t="0" r="0" b="0"/>
            <a:pathLst>
              <a:path w="720091" h="307911">
                <a:moveTo>
                  <a:pt x="0" y="136656"/>
                </a:moveTo>
                <a:lnTo>
                  <a:pt x="18627" y="142547"/>
                </a:lnTo>
                <a:lnTo>
                  <a:pt x="26694" y="144036"/>
                </a:lnTo>
                <a:lnTo>
                  <a:pt x="41074" y="142159"/>
                </a:lnTo>
                <a:lnTo>
                  <a:pt x="58260" y="138149"/>
                </a:lnTo>
                <a:lnTo>
                  <a:pt x="72248" y="133192"/>
                </a:lnTo>
                <a:lnTo>
                  <a:pt x="79598" y="128631"/>
                </a:lnTo>
                <a:lnTo>
                  <a:pt x="87355" y="122734"/>
                </a:lnTo>
                <a:lnTo>
                  <a:pt x="95385" y="115944"/>
                </a:lnTo>
                <a:lnTo>
                  <a:pt x="102642" y="110466"/>
                </a:lnTo>
                <a:lnTo>
                  <a:pt x="115786" y="101838"/>
                </a:lnTo>
                <a:lnTo>
                  <a:pt x="127978" y="92289"/>
                </a:lnTo>
                <a:lnTo>
                  <a:pt x="133896" y="87075"/>
                </a:lnTo>
                <a:lnTo>
                  <a:pt x="138794" y="81694"/>
                </a:lnTo>
                <a:lnTo>
                  <a:pt x="143012" y="76202"/>
                </a:lnTo>
                <a:lnTo>
                  <a:pt x="146776" y="70636"/>
                </a:lnTo>
                <a:lnTo>
                  <a:pt x="153499" y="61911"/>
                </a:lnTo>
                <a:lnTo>
                  <a:pt x="159662" y="53906"/>
                </a:lnTo>
                <a:lnTo>
                  <a:pt x="162639" y="49104"/>
                </a:lnTo>
                <a:lnTo>
                  <a:pt x="167534" y="39641"/>
                </a:lnTo>
                <a:lnTo>
                  <a:pt x="169709" y="32261"/>
                </a:lnTo>
                <a:lnTo>
                  <a:pt x="169337" y="28959"/>
                </a:lnTo>
                <a:lnTo>
                  <a:pt x="168137" y="25805"/>
                </a:lnTo>
                <a:lnTo>
                  <a:pt x="164263" y="19761"/>
                </a:lnTo>
                <a:lnTo>
                  <a:pt x="156726" y="11004"/>
                </a:lnTo>
                <a:lnTo>
                  <a:pt x="151254" y="5245"/>
                </a:lnTo>
                <a:lnTo>
                  <a:pt x="147509" y="3329"/>
                </a:lnTo>
                <a:lnTo>
                  <a:pt x="138267" y="1199"/>
                </a:lnTo>
                <a:lnTo>
                  <a:pt x="122354" y="0"/>
                </a:lnTo>
                <a:lnTo>
                  <a:pt x="111212" y="2260"/>
                </a:lnTo>
                <a:lnTo>
                  <a:pt x="97052" y="8344"/>
                </a:lnTo>
                <a:lnTo>
                  <a:pt x="86609" y="13967"/>
                </a:lnTo>
                <a:lnTo>
                  <a:pt x="74884" y="20573"/>
                </a:lnTo>
                <a:lnTo>
                  <a:pt x="66116" y="26882"/>
                </a:lnTo>
                <a:lnTo>
                  <a:pt x="59317" y="32993"/>
                </a:lnTo>
                <a:lnTo>
                  <a:pt x="53832" y="38973"/>
                </a:lnTo>
                <a:lnTo>
                  <a:pt x="42658" y="50696"/>
                </a:lnTo>
                <a:lnTo>
                  <a:pt x="37011" y="56489"/>
                </a:lnTo>
                <a:lnTo>
                  <a:pt x="32294" y="63209"/>
                </a:lnTo>
                <a:lnTo>
                  <a:pt x="28197" y="70546"/>
                </a:lnTo>
                <a:lnTo>
                  <a:pt x="24513" y="78295"/>
                </a:lnTo>
                <a:lnTo>
                  <a:pt x="21105" y="88224"/>
                </a:lnTo>
                <a:lnTo>
                  <a:pt x="17880" y="99605"/>
                </a:lnTo>
                <a:lnTo>
                  <a:pt x="14777" y="111955"/>
                </a:lnTo>
                <a:lnTo>
                  <a:pt x="12709" y="123999"/>
                </a:lnTo>
                <a:lnTo>
                  <a:pt x="11330" y="135838"/>
                </a:lnTo>
                <a:lnTo>
                  <a:pt x="10411" y="147540"/>
                </a:lnTo>
                <a:lnTo>
                  <a:pt x="9798" y="158200"/>
                </a:lnTo>
                <a:lnTo>
                  <a:pt x="9117" y="177663"/>
                </a:lnTo>
                <a:lnTo>
                  <a:pt x="9888" y="186854"/>
                </a:lnTo>
                <a:lnTo>
                  <a:pt x="11354" y="195839"/>
                </a:lnTo>
                <a:lnTo>
                  <a:pt x="13285" y="204686"/>
                </a:lnTo>
                <a:lnTo>
                  <a:pt x="15524" y="212489"/>
                </a:lnTo>
                <a:lnTo>
                  <a:pt x="17970" y="219596"/>
                </a:lnTo>
                <a:lnTo>
                  <a:pt x="20552" y="226239"/>
                </a:lnTo>
                <a:lnTo>
                  <a:pt x="25962" y="241241"/>
                </a:lnTo>
                <a:lnTo>
                  <a:pt x="28738" y="249241"/>
                </a:lnTo>
                <a:lnTo>
                  <a:pt x="33446" y="256480"/>
                </a:lnTo>
                <a:lnTo>
                  <a:pt x="39443" y="263211"/>
                </a:lnTo>
                <a:lnTo>
                  <a:pt x="52772" y="275770"/>
                </a:lnTo>
                <a:lnTo>
                  <a:pt x="65047" y="287702"/>
                </a:lnTo>
                <a:lnTo>
                  <a:pt x="76852" y="296815"/>
                </a:lnTo>
                <a:lnTo>
                  <a:pt x="82667" y="300578"/>
                </a:lnTo>
                <a:lnTo>
                  <a:pt x="94209" y="304760"/>
                </a:lnTo>
                <a:lnTo>
                  <a:pt x="113956" y="307114"/>
                </a:lnTo>
                <a:lnTo>
                  <a:pt x="135365" y="307812"/>
                </a:lnTo>
                <a:lnTo>
                  <a:pt x="141678" y="307910"/>
                </a:lnTo>
                <a:lnTo>
                  <a:pt x="147793" y="306070"/>
                </a:lnTo>
                <a:lnTo>
                  <a:pt x="166451" y="295331"/>
                </a:lnTo>
                <a:lnTo>
                  <a:pt x="181610" y="288776"/>
                </a:lnTo>
                <a:lnTo>
                  <a:pt x="187749" y="284741"/>
                </a:lnTo>
                <a:lnTo>
                  <a:pt x="197109" y="275179"/>
                </a:lnTo>
                <a:lnTo>
                  <a:pt x="225937" y="240882"/>
                </a:lnTo>
                <a:lnTo>
                  <a:pt x="234444" y="229000"/>
                </a:lnTo>
                <a:lnTo>
                  <a:pt x="241069" y="218221"/>
                </a:lnTo>
                <a:lnTo>
                  <a:pt x="246438" y="208178"/>
                </a:lnTo>
                <a:lnTo>
                  <a:pt x="251922" y="198624"/>
                </a:lnTo>
                <a:lnTo>
                  <a:pt x="257483" y="189398"/>
                </a:lnTo>
                <a:lnTo>
                  <a:pt x="263095" y="180390"/>
                </a:lnTo>
                <a:lnTo>
                  <a:pt x="267790" y="170574"/>
                </a:lnTo>
                <a:lnTo>
                  <a:pt x="271871" y="160220"/>
                </a:lnTo>
                <a:lnTo>
                  <a:pt x="275545" y="149508"/>
                </a:lnTo>
                <a:lnTo>
                  <a:pt x="277994" y="140461"/>
                </a:lnTo>
                <a:lnTo>
                  <a:pt x="279627" y="132525"/>
                </a:lnTo>
                <a:lnTo>
                  <a:pt x="280716" y="125330"/>
                </a:lnTo>
                <a:lnTo>
                  <a:pt x="282394" y="117675"/>
                </a:lnTo>
                <a:lnTo>
                  <a:pt x="284465" y="109714"/>
                </a:lnTo>
                <a:lnTo>
                  <a:pt x="286798" y="101550"/>
                </a:lnTo>
                <a:lnTo>
                  <a:pt x="288354" y="93249"/>
                </a:lnTo>
                <a:lnTo>
                  <a:pt x="289391" y="84858"/>
                </a:lnTo>
                <a:lnTo>
                  <a:pt x="290544" y="69819"/>
                </a:lnTo>
                <a:lnTo>
                  <a:pt x="291056" y="59961"/>
                </a:lnTo>
                <a:lnTo>
                  <a:pt x="291283" y="52404"/>
                </a:lnTo>
                <a:lnTo>
                  <a:pt x="291344" y="49055"/>
                </a:lnTo>
                <a:lnTo>
                  <a:pt x="292337" y="48728"/>
                </a:lnTo>
                <a:lnTo>
                  <a:pt x="293952" y="50415"/>
                </a:lnTo>
                <a:lnTo>
                  <a:pt x="295980" y="53444"/>
                </a:lnTo>
                <a:lnTo>
                  <a:pt x="300191" y="70704"/>
                </a:lnTo>
                <a:lnTo>
                  <a:pt x="317862" y="154473"/>
                </a:lnTo>
                <a:lnTo>
                  <a:pt x="322399" y="172347"/>
                </a:lnTo>
                <a:lnTo>
                  <a:pt x="326375" y="186167"/>
                </a:lnTo>
                <a:lnTo>
                  <a:pt x="329979" y="201096"/>
                </a:lnTo>
                <a:lnTo>
                  <a:pt x="333333" y="216763"/>
                </a:lnTo>
                <a:lnTo>
                  <a:pt x="336522" y="232923"/>
                </a:lnTo>
                <a:lnTo>
                  <a:pt x="339601" y="244649"/>
                </a:lnTo>
                <a:lnTo>
                  <a:pt x="342605" y="253419"/>
                </a:lnTo>
                <a:lnTo>
                  <a:pt x="345561" y="260218"/>
                </a:lnTo>
                <a:lnTo>
                  <a:pt x="348485" y="265703"/>
                </a:lnTo>
                <a:lnTo>
                  <a:pt x="354273" y="274337"/>
                </a:lnTo>
                <a:lnTo>
                  <a:pt x="357479" y="281350"/>
                </a:lnTo>
                <a:lnTo>
                  <a:pt x="358334" y="284553"/>
                </a:lnTo>
                <a:lnTo>
                  <a:pt x="361825" y="290653"/>
                </a:lnTo>
                <a:lnTo>
                  <a:pt x="364089" y="293613"/>
                </a:lnTo>
                <a:lnTo>
                  <a:pt x="363694" y="293681"/>
                </a:lnTo>
                <a:lnTo>
                  <a:pt x="358174" y="288677"/>
                </a:lnTo>
                <a:lnTo>
                  <a:pt x="351911" y="280103"/>
                </a:lnTo>
                <a:lnTo>
                  <a:pt x="348908" y="275150"/>
                </a:lnTo>
                <a:lnTo>
                  <a:pt x="345952" y="269943"/>
                </a:lnTo>
                <a:lnTo>
                  <a:pt x="340129" y="259077"/>
                </a:lnTo>
                <a:lnTo>
                  <a:pt x="336291" y="249702"/>
                </a:lnTo>
                <a:lnTo>
                  <a:pt x="331826" y="237738"/>
                </a:lnTo>
                <a:lnTo>
                  <a:pt x="326945" y="224046"/>
                </a:lnTo>
                <a:lnTo>
                  <a:pt x="323691" y="211108"/>
                </a:lnTo>
                <a:lnTo>
                  <a:pt x="321522" y="198673"/>
                </a:lnTo>
                <a:lnTo>
                  <a:pt x="320075" y="186573"/>
                </a:lnTo>
                <a:lnTo>
                  <a:pt x="319111" y="175649"/>
                </a:lnTo>
                <a:lnTo>
                  <a:pt x="318468" y="165509"/>
                </a:lnTo>
                <a:lnTo>
                  <a:pt x="318039" y="155891"/>
                </a:lnTo>
                <a:lnTo>
                  <a:pt x="318707" y="146622"/>
                </a:lnTo>
                <a:lnTo>
                  <a:pt x="320103" y="137585"/>
                </a:lnTo>
                <a:lnTo>
                  <a:pt x="321987" y="128702"/>
                </a:lnTo>
                <a:lnTo>
                  <a:pt x="326101" y="118019"/>
                </a:lnTo>
                <a:lnTo>
                  <a:pt x="331700" y="106133"/>
                </a:lnTo>
                <a:lnTo>
                  <a:pt x="338291" y="93447"/>
                </a:lnTo>
                <a:lnTo>
                  <a:pt x="344590" y="83085"/>
                </a:lnTo>
                <a:lnTo>
                  <a:pt x="350695" y="74272"/>
                </a:lnTo>
                <a:lnTo>
                  <a:pt x="356669" y="66491"/>
                </a:lnTo>
                <a:lnTo>
                  <a:pt x="362557" y="59399"/>
                </a:lnTo>
                <a:lnTo>
                  <a:pt x="368387" y="52767"/>
                </a:lnTo>
                <a:lnTo>
                  <a:pt x="374179" y="46439"/>
                </a:lnTo>
                <a:lnTo>
                  <a:pt x="379945" y="42221"/>
                </a:lnTo>
                <a:lnTo>
                  <a:pt x="397162" y="35333"/>
                </a:lnTo>
                <a:lnTo>
                  <a:pt x="408609" y="30346"/>
                </a:lnTo>
                <a:lnTo>
                  <a:pt x="414329" y="29587"/>
                </a:lnTo>
                <a:lnTo>
                  <a:pt x="425764" y="31285"/>
                </a:lnTo>
                <a:lnTo>
                  <a:pt x="442911" y="37595"/>
                </a:lnTo>
                <a:lnTo>
                  <a:pt x="460057" y="45498"/>
                </a:lnTo>
                <a:lnTo>
                  <a:pt x="464820" y="50166"/>
                </a:lnTo>
                <a:lnTo>
                  <a:pt x="468947" y="56136"/>
                </a:lnTo>
                <a:lnTo>
                  <a:pt x="472651" y="62973"/>
                </a:lnTo>
                <a:lnTo>
                  <a:pt x="477026" y="70389"/>
                </a:lnTo>
                <a:lnTo>
                  <a:pt x="486967" y="86249"/>
                </a:lnTo>
                <a:lnTo>
                  <a:pt x="492284" y="97336"/>
                </a:lnTo>
                <a:lnTo>
                  <a:pt x="497734" y="110442"/>
                </a:lnTo>
                <a:lnTo>
                  <a:pt x="503274" y="124895"/>
                </a:lnTo>
                <a:lnTo>
                  <a:pt x="506966" y="137388"/>
                </a:lnTo>
                <a:lnTo>
                  <a:pt x="509427" y="148574"/>
                </a:lnTo>
                <a:lnTo>
                  <a:pt x="511068" y="158888"/>
                </a:lnTo>
                <a:lnTo>
                  <a:pt x="512162" y="170528"/>
                </a:lnTo>
                <a:lnTo>
                  <a:pt x="512892" y="183049"/>
                </a:lnTo>
                <a:lnTo>
                  <a:pt x="513378" y="196160"/>
                </a:lnTo>
                <a:lnTo>
                  <a:pt x="514654" y="208710"/>
                </a:lnTo>
                <a:lnTo>
                  <a:pt x="516458" y="220887"/>
                </a:lnTo>
                <a:lnTo>
                  <a:pt x="518613" y="232815"/>
                </a:lnTo>
                <a:lnTo>
                  <a:pt x="519097" y="239814"/>
                </a:lnTo>
                <a:lnTo>
                  <a:pt x="518467" y="243528"/>
                </a:lnTo>
                <a:lnTo>
                  <a:pt x="517094" y="245051"/>
                </a:lnTo>
                <a:lnTo>
                  <a:pt x="516180" y="245114"/>
                </a:lnTo>
                <a:lnTo>
                  <a:pt x="515571" y="244204"/>
                </a:lnTo>
                <a:lnTo>
                  <a:pt x="515163" y="242644"/>
                </a:lnTo>
                <a:lnTo>
                  <a:pt x="514712" y="235832"/>
                </a:lnTo>
                <a:lnTo>
                  <a:pt x="514592" y="231348"/>
                </a:lnTo>
                <a:lnTo>
                  <a:pt x="513558" y="225501"/>
                </a:lnTo>
                <a:lnTo>
                  <a:pt x="511917" y="218746"/>
                </a:lnTo>
                <a:lnTo>
                  <a:pt x="509871" y="211385"/>
                </a:lnTo>
                <a:lnTo>
                  <a:pt x="508506" y="203620"/>
                </a:lnTo>
                <a:lnTo>
                  <a:pt x="507597" y="195586"/>
                </a:lnTo>
                <a:lnTo>
                  <a:pt x="506990" y="187373"/>
                </a:lnTo>
                <a:lnTo>
                  <a:pt x="507538" y="179040"/>
                </a:lnTo>
                <a:lnTo>
                  <a:pt x="508857" y="170626"/>
                </a:lnTo>
                <a:lnTo>
                  <a:pt x="512861" y="152706"/>
                </a:lnTo>
                <a:lnTo>
                  <a:pt x="517816" y="132042"/>
                </a:lnTo>
                <a:lnTo>
                  <a:pt x="520471" y="122150"/>
                </a:lnTo>
                <a:lnTo>
                  <a:pt x="525961" y="103539"/>
                </a:lnTo>
                <a:lnTo>
                  <a:pt x="530663" y="92670"/>
                </a:lnTo>
                <a:lnTo>
                  <a:pt x="536655" y="80662"/>
                </a:lnTo>
                <a:lnTo>
                  <a:pt x="543508" y="67894"/>
                </a:lnTo>
                <a:lnTo>
                  <a:pt x="549981" y="58430"/>
                </a:lnTo>
                <a:lnTo>
                  <a:pt x="556201" y="51167"/>
                </a:lnTo>
                <a:lnTo>
                  <a:pt x="574058" y="33856"/>
                </a:lnTo>
                <a:lnTo>
                  <a:pt x="584702" y="24292"/>
                </a:lnTo>
                <a:lnTo>
                  <a:pt x="601836" y="15612"/>
                </a:lnTo>
                <a:lnTo>
                  <a:pt x="606963" y="13097"/>
                </a:lnTo>
                <a:lnTo>
                  <a:pt x="612288" y="12373"/>
                </a:lnTo>
                <a:lnTo>
                  <a:pt x="623283" y="14109"/>
                </a:lnTo>
                <a:lnTo>
                  <a:pt x="640183" y="20442"/>
                </a:lnTo>
                <a:lnTo>
                  <a:pt x="652705" y="28350"/>
                </a:lnTo>
                <a:lnTo>
                  <a:pt x="659344" y="36450"/>
                </a:lnTo>
                <a:lnTo>
                  <a:pt x="675917" y="61723"/>
                </a:lnTo>
                <a:lnTo>
                  <a:pt x="679212" y="69555"/>
                </a:lnTo>
                <a:lnTo>
                  <a:pt x="681408" y="77635"/>
                </a:lnTo>
                <a:lnTo>
                  <a:pt x="682872" y="85878"/>
                </a:lnTo>
                <a:lnTo>
                  <a:pt x="684801" y="94231"/>
                </a:lnTo>
                <a:lnTo>
                  <a:pt x="687038" y="102658"/>
                </a:lnTo>
                <a:lnTo>
                  <a:pt x="689483" y="111133"/>
                </a:lnTo>
                <a:lnTo>
                  <a:pt x="691113" y="122498"/>
                </a:lnTo>
                <a:lnTo>
                  <a:pt x="692199" y="135790"/>
                </a:lnTo>
                <a:lnTo>
                  <a:pt x="692924" y="150366"/>
                </a:lnTo>
                <a:lnTo>
                  <a:pt x="693729" y="179262"/>
                </a:lnTo>
                <a:lnTo>
                  <a:pt x="693943" y="193635"/>
                </a:lnTo>
                <a:lnTo>
                  <a:pt x="695039" y="207027"/>
                </a:lnTo>
                <a:lnTo>
                  <a:pt x="696722" y="219765"/>
                </a:lnTo>
                <a:lnTo>
                  <a:pt x="698797" y="232067"/>
                </a:lnTo>
                <a:lnTo>
                  <a:pt x="701132" y="241220"/>
                </a:lnTo>
                <a:lnTo>
                  <a:pt x="703641" y="248275"/>
                </a:lnTo>
                <a:lnTo>
                  <a:pt x="706267" y="253932"/>
                </a:lnTo>
                <a:lnTo>
                  <a:pt x="711724" y="262755"/>
                </a:lnTo>
                <a:lnTo>
                  <a:pt x="720090" y="2738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89"/>
          <p:cNvSpPr/>
          <p:nvPr/>
        </p:nvSpPr>
        <p:spPr>
          <a:xfrm>
            <a:off x="7154013" y="3051810"/>
            <a:ext cx="156892" cy="256982"/>
          </a:xfrm>
          <a:custGeom>
            <a:avLst/>
            <a:gdLst/>
            <a:ahLst/>
            <a:cxnLst/>
            <a:rect l="0" t="0" r="0" b="0"/>
            <a:pathLst>
              <a:path w="156892" h="256982">
                <a:moveTo>
                  <a:pt x="58317" y="0"/>
                </a:moveTo>
                <a:lnTo>
                  <a:pt x="49215" y="4551"/>
                </a:lnTo>
                <a:lnTo>
                  <a:pt x="46534" y="6844"/>
                </a:lnTo>
                <a:lnTo>
                  <a:pt x="44746" y="9325"/>
                </a:lnTo>
                <a:lnTo>
                  <a:pt x="41808" y="14622"/>
                </a:lnTo>
                <a:lnTo>
                  <a:pt x="37327" y="20151"/>
                </a:lnTo>
                <a:lnTo>
                  <a:pt x="34799" y="23911"/>
                </a:lnTo>
                <a:lnTo>
                  <a:pt x="32160" y="28323"/>
                </a:lnTo>
                <a:lnTo>
                  <a:pt x="29449" y="33170"/>
                </a:lnTo>
                <a:lnTo>
                  <a:pt x="26689" y="39258"/>
                </a:lnTo>
                <a:lnTo>
                  <a:pt x="23896" y="46174"/>
                </a:lnTo>
                <a:lnTo>
                  <a:pt x="18254" y="61479"/>
                </a:lnTo>
                <a:lnTo>
                  <a:pt x="12571" y="77806"/>
                </a:lnTo>
                <a:lnTo>
                  <a:pt x="9722" y="89018"/>
                </a:lnTo>
                <a:lnTo>
                  <a:pt x="6870" y="102208"/>
                </a:lnTo>
                <a:lnTo>
                  <a:pt x="4017" y="116716"/>
                </a:lnTo>
                <a:lnTo>
                  <a:pt x="2114" y="129246"/>
                </a:lnTo>
                <a:lnTo>
                  <a:pt x="846" y="140456"/>
                </a:lnTo>
                <a:lnTo>
                  <a:pt x="0" y="150787"/>
                </a:lnTo>
                <a:lnTo>
                  <a:pt x="389" y="160532"/>
                </a:lnTo>
                <a:lnTo>
                  <a:pt x="1601" y="169886"/>
                </a:lnTo>
                <a:lnTo>
                  <a:pt x="3361" y="178980"/>
                </a:lnTo>
                <a:lnTo>
                  <a:pt x="4535" y="186947"/>
                </a:lnTo>
                <a:lnTo>
                  <a:pt x="5317" y="194164"/>
                </a:lnTo>
                <a:lnTo>
                  <a:pt x="5839" y="200880"/>
                </a:lnTo>
                <a:lnTo>
                  <a:pt x="7139" y="207262"/>
                </a:lnTo>
                <a:lnTo>
                  <a:pt x="8958" y="213422"/>
                </a:lnTo>
                <a:lnTo>
                  <a:pt x="11124" y="219434"/>
                </a:lnTo>
                <a:lnTo>
                  <a:pt x="14472" y="225346"/>
                </a:lnTo>
                <a:lnTo>
                  <a:pt x="18609" y="231194"/>
                </a:lnTo>
                <a:lnTo>
                  <a:pt x="23272" y="236996"/>
                </a:lnTo>
                <a:lnTo>
                  <a:pt x="27333" y="241818"/>
                </a:lnTo>
                <a:lnTo>
                  <a:pt x="30994" y="245984"/>
                </a:lnTo>
                <a:lnTo>
                  <a:pt x="34386" y="249714"/>
                </a:lnTo>
                <a:lnTo>
                  <a:pt x="37600" y="252201"/>
                </a:lnTo>
                <a:lnTo>
                  <a:pt x="40696" y="253859"/>
                </a:lnTo>
                <a:lnTo>
                  <a:pt x="43712" y="254964"/>
                </a:lnTo>
                <a:lnTo>
                  <a:pt x="47628" y="255701"/>
                </a:lnTo>
                <a:lnTo>
                  <a:pt x="52144" y="256192"/>
                </a:lnTo>
                <a:lnTo>
                  <a:pt x="57058" y="256519"/>
                </a:lnTo>
                <a:lnTo>
                  <a:pt x="65060" y="256883"/>
                </a:lnTo>
                <a:lnTo>
                  <a:pt x="68527" y="256981"/>
                </a:lnTo>
                <a:lnTo>
                  <a:pt x="72744" y="256093"/>
                </a:lnTo>
                <a:lnTo>
                  <a:pt x="77460" y="254548"/>
                </a:lnTo>
                <a:lnTo>
                  <a:pt x="82509" y="252566"/>
                </a:lnTo>
                <a:lnTo>
                  <a:pt x="86827" y="250292"/>
                </a:lnTo>
                <a:lnTo>
                  <a:pt x="90658" y="247824"/>
                </a:lnTo>
                <a:lnTo>
                  <a:pt x="94166" y="245226"/>
                </a:lnTo>
                <a:lnTo>
                  <a:pt x="98408" y="241589"/>
                </a:lnTo>
                <a:lnTo>
                  <a:pt x="103142" y="237259"/>
                </a:lnTo>
                <a:lnTo>
                  <a:pt x="108203" y="232468"/>
                </a:lnTo>
                <a:lnTo>
                  <a:pt x="113482" y="224511"/>
                </a:lnTo>
                <a:lnTo>
                  <a:pt x="118906" y="214444"/>
                </a:lnTo>
                <a:lnTo>
                  <a:pt x="124427" y="202970"/>
                </a:lnTo>
                <a:lnTo>
                  <a:pt x="130012" y="190558"/>
                </a:lnTo>
                <a:lnTo>
                  <a:pt x="141299" y="164067"/>
                </a:lnTo>
                <a:lnTo>
                  <a:pt x="145070" y="152240"/>
                </a:lnTo>
                <a:lnTo>
                  <a:pt x="147585" y="141499"/>
                </a:lnTo>
                <a:lnTo>
                  <a:pt x="149262" y="131480"/>
                </a:lnTo>
                <a:lnTo>
                  <a:pt x="151331" y="121943"/>
                </a:lnTo>
                <a:lnTo>
                  <a:pt x="153664" y="112728"/>
                </a:lnTo>
                <a:lnTo>
                  <a:pt x="156172" y="103727"/>
                </a:lnTo>
                <a:lnTo>
                  <a:pt x="156891" y="95821"/>
                </a:lnTo>
                <a:lnTo>
                  <a:pt x="156418" y="88645"/>
                </a:lnTo>
                <a:lnTo>
                  <a:pt x="155150" y="81957"/>
                </a:lnTo>
                <a:lnTo>
                  <a:pt x="151448" y="74640"/>
                </a:lnTo>
                <a:lnTo>
                  <a:pt x="146122" y="66905"/>
                </a:lnTo>
                <a:lnTo>
                  <a:pt x="139713" y="58891"/>
                </a:lnTo>
                <a:lnTo>
                  <a:pt x="133535" y="52595"/>
                </a:lnTo>
                <a:lnTo>
                  <a:pt x="127513" y="47446"/>
                </a:lnTo>
                <a:lnTo>
                  <a:pt x="121593" y="43061"/>
                </a:lnTo>
                <a:lnTo>
                  <a:pt x="115741" y="39184"/>
                </a:lnTo>
                <a:lnTo>
                  <a:pt x="109934" y="35648"/>
                </a:lnTo>
                <a:lnTo>
                  <a:pt x="104159" y="32338"/>
                </a:lnTo>
                <a:lnTo>
                  <a:pt x="92661" y="26120"/>
                </a:lnTo>
                <a:lnTo>
                  <a:pt x="86927" y="23128"/>
                </a:lnTo>
                <a:lnTo>
                  <a:pt x="81201" y="21133"/>
                </a:lnTo>
                <a:lnTo>
                  <a:pt x="75478" y="19804"/>
                </a:lnTo>
                <a:lnTo>
                  <a:pt x="69757" y="18918"/>
                </a:lnTo>
                <a:lnTo>
                  <a:pt x="64038" y="18327"/>
                </a:lnTo>
                <a:lnTo>
                  <a:pt x="58321" y="17933"/>
                </a:lnTo>
                <a:lnTo>
                  <a:pt x="47841" y="17495"/>
                </a:lnTo>
                <a:lnTo>
                  <a:pt x="40009" y="17300"/>
                </a:lnTo>
                <a:lnTo>
                  <a:pt x="35634" y="18201"/>
                </a:lnTo>
                <a:lnTo>
                  <a:pt x="30812" y="19754"/>
                </a:lnTo>
                <a:lnTo>
                  <a:pt x="15454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90"/>
          <p:cNvSpPr/>
          <p:nvPr/>
        </p:nvSpPr>
        <p:spPr>
          <a:xfrm>
            <a:off x="7400925" y="3000375"/>
            <a:ext cx="214313" cy="303190"/>
          </a:xfrm>
          <a:custGeom>
            <a:avLst/>
            <a:gdLst/>
            <a:ahLst/>
            <a:cxnLst/>
            <a:rect l="0" t="0" r="0" b="0"/>
            <a:pathLst>
              <a:path w="214313" h="303190">
                <a:moveTo>
                  <a:pt x="0" y="68580"/>
                </a:moveTo>
                <a:lnTo>
                  <a:pt x="0" y="86783"/>
                </a:lnTo>
                <a:lnTo>
                  <a:pt x="952" y="94050"/>
                </a:lnTo>
                <a:lnTo>
                  <a:pt x="2540" y="100800"/>
                </a:lnTo>
                <a:lnTo>
                  <a:pt x="4550" y="107205"/>
                </a:lnTo>
                <a:lnTo>
                  <a:pt x="5891" y="113380"/>
                </a:lnTo>
                <a:lnTo>
                  <a:pt x="6784" y="119401"/>
                </a:lnTo>
                <a:lnTo>
                  <a:pt x="7380" y="125321"/>
                </a:lnTo>
                <a:lnTo>
                  <a:pt x="8731" y="133077"/>
                </a:lnTo>
                <a:lnTo>
                  <a:pt x="10583" y="142058"/>
                </a:lnTo>
                <a:lnTo>
                  <a:pt x="12770" y="151855"/>
                </a:lnTo>
                <a:lnTo>
                  <a:pt x="15181" y="161244"/>
                </a:lnTo>
                <a:lnTo>
                  <a:pt x="17740" y="170361"/>
                </a:lnTo>
                <a:lnTo>
                  <a:pt x="20400" y="179296"/>
                </a:lnTo>
                <a:lnTo>
                  <a:pt x="22173" y="187158"/>
                </a:lnTo>
                <a:lnTo>
                  <a:pt x="23354" y="194305"/>
                </a:lnTo>
                <a:lnTo>
                  <a:pt x="24141" y="200974"/>
                </a:lnTo>
                <a:lnTo>
                  <a:pt x="25619" y="207325"/>
                </a:lnTo>
                <a:lnTo>
                  <a:pt x="27557" y="213464"/>
                </a:lnTo>
                <a:lnTo>
                  <a:pt x="29802" y="219462"/>
                </a:lnTo>
                <a:lnTo>
                  <a:pt x="31298" y="225365"/>
                </a:lnTo>
                <a:lnTo>
                  <a:pt x="32295" y="231206"/>
                </a:lnTo>
                <a:lnTo>
                  <a:pt x="32960" y="237005"/>
                </a:lnTo>
                <a:lnTo>
                  <a:pt x="34356" y="242775"/>
                </a:lnTo>
                <a:lnTo>
                  <a:pt x="36238" y="248528"/>
                </a:lnTo>
                <a:lnTo>
                  <a:pt x="38446" y="254268"/>
                </a:lnTo>
                <a:lnTo>
                  <a:pt x="39918" y="259999"/>
                </a:lnTo>
                <a:lnTo>
                  <a:pt x="40899" y="265725"/>
                </a:lnTo>
                <a:lnTo>
                  <a:pt x="41554" y="271447"/>
                </a:lnTo>
                <a:lnTo>
                  <a:pt x="42942" y="275262"/>
                </a:lnTo>
                <a:lnTo>
                  <a:pt x="44821" y="277805"/>
                </a:lnTo>
                <a:lnTo>
                  <a:pt x="47025" y="279501"/>
                </a:lnTo>
                <a:lnTo>
                  <a:pt x="48495" y="282537"/>
                </a:lnTo>
                <a:lnTo>
                  <a:pt x="50128" y="290989"/>
                </a:lnTo>
                <a:lnTo>
                  <a:pt x="53394" y="298556"/>
                </a:lnTo>
                <a:lnTo>
                  <a:pt x="55598" y="301907"/>
                </a:lnTo>
                <a:lnTo>
                  <a:pt x="57067" y="303189"/>
                </a:lnTo>
                <a:lnTo>
                  <a:pt x="58048" y="303091"/>
                </a:lnTo>
                <a:lnTo>
                  <a:pt x="58701" y="302073"/>
                </a:lnTo>
                <a:lnTo>
                  <a:pt x="59426" y="298402"/>
                </a:lnTo>
                <a:lnTo>
                  <a:pt x="59621" y="296089"/>
                </a:lnTo>
                <a:lnTo>
                  <a:pt x="58797" y="293596"/>
                </a:lnTo>
                <a:lnTo>
                  <a:pt x="55342" y="288284"/>
                </a:lnTo>
                <a:lnTo>
                  <a:pt x="53087" y="282677"/>
                </a:lnTo>
                <a:lnTo>
                  <a:pt x="50631" y="275128"/>
                </a:lnTo>
                <a:lnTo>
                  <a:pt x="48042" y="266286"/>
                </a:lnTo>
                <a:lnTo>
                  <a:pt x="46315" y="258486"/>
                </a:lnTo>
                <a:lnTo>
                  <a:pt x="45164" y="251382"/>
                </a:lnTo>
                <a:lnTo>
                  <a:pt x="44397" y="244740"/>
                </a:lnTo>
                <a:lnTo>
                  <a:pt x="44838" y="235550"/>
                </a:lnTo>
                <a:lnTo>
                  <a:pt x="46084" y="224661"/>
                </a:lnTo>
                <a:lnTo>
                  <a:pt x="47868" y="212639"/>
                </a:lnTo>
                <a:lnTo>
                  <a:pt x="49056" y="202719"/>
                </a:lnTo>
                <a:lnTo>
                  <a:pt x="49849" y="194201"/>
                </a:lnTo>
                <a:lnTo>
                  <a:pt x="50378" y="186617"/>
                </a:lnTo>
                <a:lnTo>
                  <a:pt x="51682" y="179656"/>
                </a:lnTo>
                <a:lnTo>
                  <a:pt x="53505" y="173111"/>
                </a:lnTo>
                <a:lnTo>
                  <a:pt x="55673" y="166842"/>
                </a:lnTo>
                <a:lnTo>
                  <a:pt x="57117" y="159805"/>
                </a:lnTo>
                <a:lnTo>
                  <a:pt x="58080" y="152257"/>
                </a:lnTo>
                <a:lnTo>
                  <a:pt x="58723" y="144367"/>
                </a:lnTo>
                <a:lnTo>
                  <a:pt x="60104" y="137202"/>
                </a:lnTo>
                <a:lnTo>
                  <a:pt x="61976" y="130520"/>
                </a:lnTo>
                <a:lnTo>
                  <a:pt x="64177" y="124161"/>
                </a:lnTo>
                <a:lnTo>
                  <a:pt x="67550" y="117064"/>
                </a:lnTo>
                <a:lnTo>
                  <a:pt x="71703" y="109475"/>
                </a:lnTo>
                <a:lnTo>
                  <a:pt x="76377" y="101558"/>
                </a:lnTo>
                <a:lnTo>
                  <a:pt x="82350" y="92470"/>
                </a:lnTo>
                <a:lnTo>
                  <a:pt x="96608" y="72213"/>
                </a:lnTo>
                <a:lnTo>
                  <a:pt x="104410" y="62429"/>
                </a:lnTo>
                <a:lnTo>
                  <a:pt x="112469" y="53049"/>
                </a:lnTo>
                <a:lnTo>
                  <a:pt x="120699" y="43939"/>
                </a:lnTo>
                <a:lnTo>
                  <a:pt x="128091" y="36912"/>
                </a:lnTo>
                <a:lnTo>
                  <a:pt x="134924" y="31275"/>
                </a:lnTo>
                <a:lnTo>
                  <a:pt x="141385" y="26565"/>
                </a:lnTo>
                <a:lnTo>
                  <a:pt x="147596" y="22473"/>
                </a:lnTo>
                <a:lnTo>
                  <a:pt x="153642" y="18792"/>
                </a:lnTo>
                <a:lnTo>
                  <a:pt x="159578" y="15385"/>
                </a:lnTo>
                <a:lnTo>
                  <a:pt x="171253" y="9060"/>
                </a:lnTo>
                <a:lnTo>
                  <a:pt x="177034" y="6040"/>
                </a:lnTo>
                <a:lnTo>
                  <a:pt x="183745" y="4026"/>
                </a:lnTo>
                <a:lnTo>
                  <a:pt x="191077" y="2684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91"/>
          <p:cNvSpPr/>
          <p:nvPr/>
        </p:nvSpPr>
        <p:spPr>
          <a:xfrm>
            <a:off x="7700993" y="3068955"/>
            <a:ext cx="34260" cy="222886"/>
          </a:xfrm>
          <a:custGeom>
            <a:avLst/>
            <a:gdLst/>
            <a:ahLst/>
            <a:cxnLst/>
            <a:rect l="0" t="0" r="0" b="0"/>
            <a:pathLst>
              <a:path w="34260" h="222886">
                <a:moveTo>
                  <a:pt x="8541" y="0"/>
                </a:moveTo>
                <a:lnTo>
                  <a:pt x="3990" y="9101"/>
                </a:lnTo>
                <a:lnTo>
                  <a:pt x="2650" y="12735"/>
                </a:lnTo>
                <a:lnTo>
                  <a:pt x="1756" y="16110"/>
                </a:lnTo>
                <a:lnTo>
                  <a:pt x="1161" y="19312"/>
                </a:lnTo>
                <a:lnTo>
                  <a:pt x="764" y="28115"/>
                </a:lnTo>
                <a:lnTo>
                  <a:pt x="126" y="77449"/>
                </a:lnTo>
                <a:lnTo>
                  <a:pt x="0" y="106950"/>
                </a:lnTo>
                <a:lnTo>
                  <a:pt x="943" y="114162"/>
                </a:lnTo>
                <a:lnTo>
                  <a:pt x="2523" y="121828"/>
                </a:lnTo>
                <a:lnTo>
                  <a:pt x="4529" y="129796"/>
                </a:lnTo>
                <a:lnTo>
                  <a:pt x="5867" y="136060"/>
                </a:lnTo>
                <a:lnTo>
                  <a:pt x="6759" y="141189"/>
                </a:lnTo>
                <a:lnTo>
                  <a:pt x="7353" y="145561"/>
                </a:lnTo>
                <a:lnTo>
                  <a:pt x="8702" y="152286"/>
                </a:lnTo>
                <a:lnTo>
                  <a:pt x="12740" y="169917"/>
                </a:lnTo>
                <a:lnTo>
                  <a:pt x="15151" y="177096"/>
                </a:lnTo>
                <a:lnTo>
                  <a:pt x="17711" y="182834"/>
                </a:lnTo>
                <a:lnTo>
                  <a:pt x="20369" y="187611"/>
                </a:lnTo>
                <a:lnTo>
                  <a:pt x="25864" y="198000"/>
                </a:lnTo>
                <a:lnTo>
                  <a:pt x="31772" y="209479"/>
                </a:lnTo>
                <a:lnTo>
                  <a:pt x="34259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92"/>
          <p:cNvSpPr/>
          <p:nvPr/>
        </p:nvSpPr>
        <p:spPr>
          <a:xfrm>
            <a:off x="7649527" y="2983230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93"/>
          <p:cNvSpPr/>
          <p:nvPr/>
        </p:nvSpPr>
        <p:spPr>
          <a:xfrm>
            <a:off x="7812405" y="3034800"/>
            <a:ext cx="282893" cy="230891"/>
          </a:xfrm>
          <a:custGeom>
            <a:avLst/>
            <a:gdLst/>
            <a:ahLst/>
            <a:cxnLst/>
            <a:rect l="0" t="0" r="0" b="0"/>
            <a:pathLst>
              <a:path w="282893" h="230891">
                <a:moveTo>
                  <a:pt x="0" y="17010"/>
                </a:moveTo>
                <a:lnTo>
                  <a:pt x="38625" y="17010"/>
                </a:lnTo>
                <a:lnTo>
                  <a:pt x="44799" y="16057"/>
                </a:lnTo>
                <a:lnTo>
                  <a:pt x="50822" y="14470"/>
                </a:lnTo>
                <a:lnTo>
                  <a:pt x="56741" y="12459"/>
                </a:lnTo>
                <a:lnTo>
                  <a:pt x="67354" y="10166"/>
                </a:lnTo>
                <a:lnTo>
                  <a:pt x="81098" y="7684"/>
                </a:lnTo>
                <a:lnTo>
                  <a:pt x="96928" y="5078"/>
                </a:lnTo>
                <a:lnTo>
                  <a:pt x="109385" y="3340"/>
                </a:lnTo>
                <a:lnTo>
                  <a:pt x="119596" y="2182"/>
                </a:lnTo>
                <a:lnTo>
                  <a:pt x="128307" y="1409"/>
                </a:lnTo>
                <a:lnTo>
                  <a:pt x="137926" y="894"/>
                </a:lnTo>
                <a:lnTo>
                  <a:pt x="158773" y="322"/>
                </a:lnTo>
                <a:lnTo>
                  <a:pt x="182827" y="0"/>
                </a:lnTo>
                <a:lnTo>
                  <a:pt x="188560" y="908"/>
                </a:lnTo>
                <a:lnTo>
                  <a:pt x="193334" y="2465"/>
                </a:lnTo>
                <a:lnTo>
                  <a:pt x="197469" y="4456"/>
                </a:lnTo>
                <a:lnTo>
                  <a:pt x="200226" y="6735"/>
                </a:lnTo>
                <a:lnTo>
                  <a:pt x="202064" y="9207"/>
                </a:lnTo>
                <a:lnTo>
                  <a:pt x="203289" y="11808"/>
                </a:lnTo>
                <a:lnTo>
                  <a:pt x="204106" y="15447"/>
                </a:lnTo>
                <a:lnTo>
                  <a:pt x="204650" y="19778"/>
                </a:lnTo>
                <a:lnTo>
                  <a:pt x="205014" y="24570"/>
                </a:lnTo>
                <a:lnTo>
                  <a:pt x="204303" y="28718"/>
                </a:lnTo>
                <a:lnTo>
                  <a:pt x="200973" y="35866"/>
                </a:lnTo>
                <a:lnTo>
                  <a:pt x="197800" y="40058"/>
                </a:lnTo>
                <a:lnTo>
                  <a:pt x="193779" y="44758"/>
                </a:lnTo>
                <a:lnTo>
                  <a:pt x="189193" y="49796"/>
                </a:lnTo>
                <a:lnTo>
                  <a:pt x="184231" y="56012"/>
                </a:lnTo>
                <a:lnTo>
                  <a:pt x="179018" y="63014"/>
                </a:lnTo>
                <a:lnTo>
                  <a:pt x="173637" y="70539"/>
                </a:lnTo>
                <a:lnTo>
                  <a:pt x="157499" y="91600"/>
                </a:lnTo>
                <a:lnTo>
                  <a:pt x="147863" y="103884"/>
                </a:lnTo>
                <a:lnTo>
                  <a:pt x="136675" y="116836"/>
                </a:lnTo>
                <a:lnTo>
                  <a:pt x="124453" y="130233"/>
                </a:lnTo>
                <a:lnTo>
                  <a:pt x="88824" y="167751"/>
                </a:lnTo>
                <a:lnTo>
                  <a:pt x="71509" y="185393"/>
                </a:lnTo>
                <a:lnTo>
                  <a:pt x="67676" y="190225"/>
                </a:lnTo>
                <a:lnTo>
                  <a:pt x="65119" y="194399"/>
                </a:lnTo>
                <a:lnTo>
                  <a:pt x="63415" y="198134"/>
                </a:lnTo>
                <a:lnTo>
                  <a:pt x="62279" y="202529"/>
                </a:lnTo>
                <a:lnTo>
                  <a:pt x="61522" y="207364"/>
                </a:lnTo>
                <a:lnTo>
                  <a:pt x="60306" y="219711"/>
                </a:lnTo>
                <a:lnTo>
                  <a:pt x="60096" y="226400"/>
                </a:lnTo>
                <a:lnTo>
                  <a:pt x="61971" y="228041"/>
                </a:lnTo>
                <a:lnTo>
                  <a:pt x="65126" y="229134"/>
                </a:lnTo>
                <a:lnTo>
                  <a:pt x="72760" y="230350"/>
                </a:lnTo>
                <a:lnTo>
                  <a:pt x="79328" y="230890"/>
                </a:lnTo>
                <a:lnTo>
                  <a:pt x="85269" y="230082"/>
                </a:lnTo>
                <a:lnTo>
                  <a:pt x="93041" y="228590"/>
                </a:lnTo>
                <a:lnTo>
                  <a:pt x="102032" y="226643"/>
                </a:lnTo>
                <a:lnTo>
                  <a:pt x="110885" y="224393"/>
                </a:lnTo>
                <a:lnTo>
                  <a:pt x="119643" y="221940"/>
                </a:lnTo>
                <a:lnTo>
                  <a:pt x="128339" y="219352"/>
                </a:lnTo>
                <a:lnTo>
                  <a:pt x="136042" y="217627"/>
                </a:lnTo>
                <a:lnTo>
                  <a:pt x="143083" y="216477"/>
                </a:lnTo>
                <a:lnTo>
                  <a:pt x="149681" y="215710"/>
                </a:lnTo>
                <a:lnTo>
                  <a:pt x="156936" y="214247"/>
                </a:lnTo>
                <a:lnTo>
                  <a:pt x="164632" y="212319"/>
                </a:lnTo>
                <a:lnTo>
                  <a:pt x="172620" y="210081"/>
                </a:lnTo>
                <a:lnTo>
                  <a:pt x="180803" y="208589"/>
                </a:lnTo>
                <a:lnTo>
                  <a:pt x="189115" y="207594"/>
                </a:lnTo>
                <a:lnTo>
                  <a:pt x="197513" y="206931"/>
                </a:lnTo>
                <a:lnTo>
                  <a:pt x="205018" y="205536"/>
                </a:lnTo>
                <a:lnTo>
                  <a:pt x="211926" y="203654"/>
                </a:lnTo>
                <a:lnTo>
                  <a:pt x="218436" y="201447"/>
                </a:lnTo>
                <a:lnTo>
                  <a:pt x="227539" y="199023"/>
                </a:lnTo>
                <a:lnTo>
                  <a:pt x="250354" y="193789"/>
                </a:lnTo>
                <a:lnTo>
                  <a:pt x="259295" y="192013"/>
                </a:lnTo>
                <a:lnTo>
                  <a:pt x="266208" y="190828"/>
                </a:lnTo>
                <a:lnTo>
                  <a:pt x="282892" y="1884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94"/>
          <p:cNvSpPr/>
          <p:nvPr/>
        </p:nvSpPr>
        <p:spPr>
          <a:xfrm>
            <a:off x="8155305" y="3043237"/>
            <a:ext cx="60008" cy="222886"/>
          </a:xfrm>
          <a:custGeom>
            <a:avLst/>
            <a:gdLst/>
            <a:ahLst/>
            <a:cxnLst/>
            <a:rect l="0" t="0" r="0" b="0"/>
            <a:pathLst>
              <a:path w="60008" h="222886">
                <a:moveTo>
                  <a:pt x="0" y="0"/>
                </a:moveTo>
                <a:lnTo>
                  <a:pt x="0" y="26694"/>
                </a:lnTo>
                <a:lnTo>
                  <a:pt x="1905" y="35893"/>
                </a:lnTo>
                <a:lnTo>
                  <a:pt x="5080" y="48694"/>
                </a:lnTo>
                <a:lnTo>
                  <a:pt x="12735" y="76887"/>
                </a:lnTo>
                <a:lnTo>
                  <a:pt x="19312" y="98942"/>
                </a:lnTo>
                <a:lnTo>
                  <a:pt x="22400" y="107871"/>
                </a:lnTo>
                <a:lnTo>
                  <a:pt x="25411" y="115729"/>
                </a:lnTo>
                <a:lnTo>
                  <a:pt x="28369" y="122873"/>
                </a:lnTo>
                <a:lnTo>
                  <a:pt x="31296" y="129540"/>
                </a:lnTo>
                <a:lnTo>
                  <a:pt x="37087" y="142028"/>
                </a:lnTo>
                <a:lnTo>
                  <a:pt x="39964" y="149931"/>
                </a:lnTo>
                <a:lnTo>
                  <a:pt x="42835" y="159009"/>
                </a:lnTo>
                <a:lnTo>
                  <a:pt x="48565" y="179256"/>
                </a:lnTo>
                <a:lnTo>
                  <a:pt x="60007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95"/>
          <p:cNvSpPr/>
          <p:nvPr/>
        </p:nvSpPr>
        <p:spPr>
          <a:xfrm>
            <a:off x="8112442" y="2940367"/>
            <a:ext cx="8574" cy="42864"/>
          </a:xfrm>
          <a:custGeom>
            <a:avLst/>
            <a:gdLst/>
            <a:ahLst/>
            <a:cxnLst/>
            <a:rect l="0" t="0" r="0" b="0"/>
            <a:pathLst>
              <a:path w="8574" h="42864">
                <a:moveTo>
                  <a:pt x="8573" y="42863"/>
                </a:moveTo>
                <a:lnTo>
                  <a:pt x="4022" y="29210"/>
                </a:lnTo>
                <a:lnTo>
                  <a:pt x="2681" y="24236"/>
                </a:lnTo>
                <a:lnTo>
                  <a:pt x="1787" y="1996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96"/>
          <p:cNvSpPr/>
          <p:nvPr/>
        </p:nvSpPr>
        <p:spPr>
          <a:xfrm>
            <a:off x="8309609" y="3010939"/>
            <a:ext cx="240032" cy="246612"/>
          </a:xfrm>
          <a:custGeom>
            <a:avLst/>
            <a:gdLst/>
            <a:ahLst/>
            <a:cxnLst/>
            <a:rect l="0" t="0" r="0" b="0"/>
            <a:pathLst>
              <a:path w="240032" h="246612">
                <a:moveTo>
                  <a:pt x="0" y="40871"/>
                </a:moveTo>
                <a:lnTo>
                  <a:pt x="0" y="49972"/>
                </a:lnTo>
                <a:lnTo>
                  <a:pt x="953" y="59321"/>
                </a:lnTo>
                <a:lnTo>
                  <a:pt x="4551" y="87488"/>
                </a:lnTo>
                <a:lnTo>
                  <a:pt x="5892" y="101476"/>
                </a:lnTo>
                <a:lnTo>
                  <a:pt x="6786" y="114612"/>
                </a:lnTo>
                <a:lnTo>
                  <a:pt x="7779" y="137462"/>
                </a:lnTo>
                <a:lnTo>
                  <a:pt x="8220" y="153968"/>
                </a:lnTo>
                <a:lnTo>
                  <a:pt x="8542" y="194792"/>
                </a:lnTo>
                <a:lnTo>
                  <a:pt x="7600" y="198730"/>
                </a:lnTo>
                <a:lnTo>
                  <a:pt x="4013" y="205645"/>
                </a:lnTo>
                <a:lnTo>
                  <a:pt x="2676" y="206918"/>
                </a:lnTo>
                <a:lnTo>
                  <a:pt x="1784" y="206814"/>
                </a:lnTo>
                <a:lnTo>
                  <a:pt x="1189" y="205792"/>
                </a:lnTo>
                <a:lnTo>
                  <a:pt x="529" y="202116"/>
                </a:lnTo>
                <a:lnTo>
                  <a:pt x="235" y="196355"/>
                </a:lnTo>
                <a:lnTo>
                  <a:pt x="69" y="181449"/>
                </a:lnTo>
                <a:lnTo>
                  <a:pt x="32" y="167168"/>
                </a:lnTo>
                <a:lnTo>
                  <a:pt x="1926" y="157454"/>
                </a:lnTo>
                <a:lnTo>
                  <a:pt x="5095" y="146215"/>
                </a:lnTo>
                <a:lnTo>
                  <a:pt x="23867" y="89408"/>
                </a:lnTo>
                <a:lnTo>
                  <a:pt x="30199" y="77039"/>
                </a:lnTo>
                <a:lnTo>
                  <a:pt x="37278" y="66888"/>
                </a:lnTo>
                <a:lnTo>
                  <a:pt x="44854" y="58215"/>
                </a:lnTo>
                <a:lnTo>
                  <a:pt x="53716" y="49576"/>
                </a:lnTo>
                <a:lnTo>
                  <a:pt x="63433" y="40959"/>
                </a:lnTo>
                <a:lnTo>
                  <a:pt x="73721" y="32357"/>
                </a:lnTo>
                <a:lnTo>
                  <a:pt x="82486" y="25670"/>
                </a:lnTo>
                <a:lnTo>
                  <a:pt x="90233" y="20259"/>
                </a:lnTo>
                <a:lnTo>
                  <a:pt x="97304" y="15700"/>
                </a:lnTo>
                <a:lnTo>
                  <a:pt x="104875" y="11708"/>
                </a:lnTo>
                <a:lnTo>
                  <a:pt x="112778" y="8094"/>
                </a:lnTo>
                <a:lnTo>
                  <a:pt x="120906" y="4732"/>
                </a:lnTo>
                <a:lnTo>
                  <a:pt x="128229" y="2491"/>
                </a:lnTo>
                <a:lnTo>
                  <a:pt x="135016" y="996"/>
                </a:lnTo>
                <a:lnTo>
                  <a:pt x="141446" y="0"/>
                </a:lnTo>
                <a:lnTo>
                  <a:pt x="147638" y="289"/>
                </a:lnTo>
                <a:lnTo>
                  <a:pt x="153670" y="1434"/>
                </a:lnTo>
                <a:lnTo>
                  <a:pt x="159598" y="3149"/>
                </a:lnTo>
                <a:lnTo>
                  <a:pt x="165453" y="5246"/>
                </a:lnTo>
                <a:lnTo>
                  <a:pt x="171262" y="7596"/>
                </a:lnTo>
                <a:lnTo>
                  <a:pt x="177041" y="10115"/>
                </a:lnTo>
                <a:lnTo>
                  <a:pt x="182797" y="13699"/>
                </a:lnTo>
                <a:lnTo>
                  <a:pt x="188540" y="17994"/>
                </a:lnTo>
                <a:lnTo>
                  <a:pt x="194274" y="22762"/>
                </a:lnTo>
                <a:lnTo>
                  <a:pt x="199049" y="27846"/>
                </a:lnTo>
                <a:lnTo>
                  <a:pt x="203184" y="33140"/>
                </a:lnTo>
                <a:lnTo>
                  <a:pt x="206894" y="38574"/>
                </a:lnTo>
                <a:lnTo>
                  <a:pt x="210320" y="45055"/>
                </a:lnTo>
                <a:lnTo>
                  <a:pt x="213556" y="52233"/>
                </a:lnTo>
                <a:lnTo>
                  <a:pt x="216665" y="59875"/>
                </a:lnTo>
                <a:lnTo>
                  <a:pt x="218740" y="69733"/>
                </a:lnTo>
                <a:lnTo>
                  <a:pt x="220121" y="81067"/>
                </a:lnTo>
                <a:lnTo>
                  <a:pt x="221043" y="93386"/>
                </a:lnTo>
                <a:lnTo>
                  <a:pt x="222609" y="104456"/>
                </a:lnTo>
                <a:lnTo>
                  <a:pt x="224607" y="114693"/>
                </a:lnTo>
                <a:lnTo>
                  <a:pt x="226890" y="124376"/>
                </a:lnTo>
                <a:lnTo>
                  <a:pt x="228413" y="132736"/>
                </a:lnTo>
                <a:lnTo>
                  <a:pt x="229428" y="140214"/>
                </a:lnTo>
                <a:lnTo>
                  <a:pt x="230105" y="147105"/>
                </a:lnTo>
                <a:lnTo>
                  <a:pt x="230556" y="157413"/>
                </a:lnTo>
                <a:lnTo>
                  <a:pt x="231191" y="196369"/>
                </a:lnTo>
                <a:lnTo>
                  <a:pt x="231340" y="217613"/>
                </a:lnTo>
                <a:lnTo>
                  <a:pt x="232332" y="225374"/>
                </a:lnTo>
                <a:lnTo>
                  <a:pt x="233946" y="231501"/>
                </a:lnTo>
                <a:lnTo>
                  <a:pt x="240031" y="246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97"/>
          <p:cNvSpPr/>
          <p:nvPr/>
        </p:nvSpPr>
        <p:spPr>
          <a:xfrm>
            <a:off x="8498205" y="2980698"/>
            <a:ext cx="317138" cy="576343"/>
          </a:xfrm>
          <a:custGeom>
            <a:avLst/>
            <a:gdLst/>
            <a:ahLst/>
            <a:cxnLst/>
            <a:rect l="0" t="0" r="0" b="0"/>
            <a:pathLst>
              <a:path w="317138" h="576343">
                <a:moveTo>
                  <a:pt x="274320" y="28249"/>
                </a:moveTo>
                <a:lnTo>
                  <a:pt x="252177" y="20868"/>
                </a:lnTo>
                <a:lnTo>
                  <a:pt x="245111" y="22746"/>
                </a:lnTo>
                <a:lnTo>
                  <a:pt x="240560" y="24580"/>
                </a:lnTo>
                <a:lnTo>
                  <a:pt x="236573" y="27708"/>
                </a:lnTo>
                <a:lnTo>
                  <a:pt x="229604" y="36264"/>
                </a:lnTo>
                <a:lnTo>
                  <a:pt x="220791" y="46416"/>
                </a:lnTo>
                <a:lnTo>
                  <a:pt x="215774" y="51790"/>
                </a:lnTo>
                <a:lnTo>
                  <a:pt x="176856" y="91210"/>
                </a:lnTo>
                <a:lnTo>
                  <a:pt x="165530" y="104513"/>
                </a:lnTo>
                <a:lnTo>
                  <a:pt x="157025" y="116239"/>
                </a:lnTo>
                <a:lnTo>
                  <a:pt x="150403" y="126914"/>
                </a:lnTo>
                <a:lnTo>
                  <a:pt x="145036" y="136888"/>
                </a:lnTo>
                <a:lnTo>
                  <a:pt x="140506" y="146395"/>
                </a:lnTo>
                <a:lnTo>
                  <a:pt x="136533" y="155591"/>
                </a:lnTo>
                <a:lnTo>
                  <a:pt x="129578" y="173428"/>
                </a:lnTo>
                <a:lnTo>
                  <a:pt x="124265" y="189928"/>
                </a:lnTo>
                <a:lnTo>
                  <a:pt x="121905" y="203611"/>
                </a:lnTo>
                <a:lnTo>
                  <a:pt x="123395" y="218583"/>
                </a:lnTo>
                <a:lnTo>
                  <a:pt x="127232" y="232857"/>
                </a:lnTo>
                <a:lnTo>
                  <a:pt x="132113" y="242376"/>
                </a:lnTo>
                <a:lnTo>
                  <a:pt x="134747" y="245295"/>
                </a:lnTo>
                <a:lnTo>
                  <a:pt x="137457" y="247241"/>
                </a:lnTo>
                <a:lnTo>
                  <a:pt x="140215" y="248539"/>
                </a:lnTo>
                <a:lnTo>
                  <a:pt x="148360" y="249981"/>
                </a:lnTo>
                <a:lnTo>
                  <a:pt x="157378" y="250622"/>
                </a:lnTo>
                <a:lnTo>
                  <a:pt x="164560" y="250906"/>
                </a:lnTo>
                <a:lnTo>
                  <a:pt x="173468" y="248493"/>
                </a:lnTo>
                <a:lnTo>
                  <a:pt x="178510" y="246516"/>
                </a:lnTo>
                <a:lnTo>
                  <a:pt x="183777" y="243293"/>
                </a:lnTo>
                <a:lnTo>
                  <a:pt x="189193" y="239239"/>
                </a:lnTo>
                <a:lnTo>
                  <a:pt x="194708" y="234632"/>
                </a:lnTo>
                <a:lnTo>
                  <a:pt x="200291" y="230607"/>
                </a:lnTo>
                <a:lnTo>
                  <a:pt x="205917" y="226972"/>
                </a:lnTo>
                <a:lnTo>
                  <a:pt x="211574" y="223596"/>
                </a:lnTo>
                <a:lnTo>
                  <a:pt x="218200" y="218488"/>
                </a:lnTo>
                <a:lnTo>
                  <a:pt x="225478" y="212225"/>
                </a:lnTo>
                <a:lnTo>
                  <a:pt x="240229" y="198599"/>
                </a:lnTo>
                <a:lnTo>
                  <a:pt x="253136" y="186192"/>
                </a:lnTo>
                <a:lnTo>
                  <a:pt x="260196" y="177360"/>
                </a:lnTo>
                <a:lnTo>
                  <a:pt x="267763" y="166709"/>
                </a:lnTo>
                <a:lnTo>
                  <a:pt x="275663" y="154845"/>
                </a:lnTo>
                <a:lnTo>
                  <a:pt x="281883" y="145032"/>
                </a:lnTo>
                <a:lnTo>
                  <a:pt x="291334" y="129047"/>
                </a:lnTo>
                <a:lnTo>
                  <a:pt x="294235" y="119261"/>
                </a:lnTo>
                <a:lnTo>
                  <a:pt x="296169" y="107973"/>
                </a:lnTo>
                <a:lnTo>
                  <a:pt x="297458" y="95686"/>
                </a:lnTo>
                <a:lnTo>
                  <a:pt x="298318" y="83685"/>
                </a:lnTo>
                <a:lnTo>
                  <a:pt x="298891" y="71874"/>
                </a:lnTo>
                <a:lnTo>
                  <a:pt x="299273" y="60190"/>
                </a:lnTo>
                <a:lnTo>
                  <a:pt x="297157" y="44667"/>
                </a:lnTo>
                <a:lnTo>
                  <a:pt x="293995" y="33641"/>
                </a:lnTo>
                <a:lnTo>
                  <a:pt x="291262" y="17676"/>
                </a:lnTo>
                <a:lnTo>
                  <a:pt x="284828" y="3265"/>
                </a:lnTo>
                <a:lnTo>
                  <a:pt x="284182" y="163"/>
                </a:lnTo>
                <a:lnTo>
                  <a:pt x="283752" y="0"/>
                </a:lnTo>
                <a:lnTo>
                  <a:pt x="283006" y="13816"/>
                </a:lnTo>
                <a:lnTo>
                  <a:pt x="284873" y="23390"/>
                </a:lnTo>
                <a:lnTo>
                  <a:pt x="295650" y="71365"/>
                </a:lnTo>
                <a:lnTo>
                  <a:pt x="305298" y="120717"/>
                </a:lnTo>
                <a:lnTo>
                  <a:pt x="311265" y="147768"/>
                </a:lnTo>
                <a:lnTo>
                  <a:pt x="313238" y="160316"/>
                </a:lnTo>
                <a:lnTo>
                  <a:pt x="314553" y="172491"/>
                </a:lnTo>
                <a:lnTo>
                  <a:pt x="315429" y="184418"/>
                </a:lnTo>
                <a:lnTo>
                  <a:pt x="316013" y="196179"/>
                </a:lnTo>
                <a:lnTo>
                  <a:pt x="316662" y="219407"/>
                </a:lnTo>
                <a:lnTo>
                  <a:pt x="317137" y="295637"/>
                </a:lnTo>
                <a:lnTo>
                  <a:pt x="316199" y="307472"/>
                </a:lnTo>
                <a:lnTo>
                  <a:pt x="314622" y="319173"/>
                </a:lnTo>
                <a:lnTo>
                  <a:pt x="312619" y="330783"/>
                </a:lnTo>
                <a:lnTo>
                  <a:pt x="310330" y="342334"/>
                </a:lnTo>
                <a:lnTo>
                  <a:pt x="305246" y="365327"/>
                </a:lnTo>
                <a:lnTo>
                  <a:pt x="297031" y="399692"/>
                </a:lnTo>
                <a:lnTo>
                  <a:pt x="293270" y="410181"/>
                </a:lnTo>
                <a:lnTo>
                  <a:pt x="288858" y="420030"/>
                </a:lnTo>
                <a:lnTo>
                  <a:pt x="284012" y="429454"/>
                </a:lnTo>
                <a:lnTo>
                  <a:pt x="277923" y="439547"/>
                </a:lnTo>
                <a:lnTo>
                  <a:pt x="271007" y="450085"/>
                </a:lnTo>
                <a:lnTo>
                  <a:pt x="263539" y="460920"/>
                </a:lnTo>
                <a:lnTo>
                  <a:pt x="255702" y="471002"/>
                </a:lnTo>
                <a:lnTo>
                  <a:pt x="247620" y="480580"/>
                </a:lnTo>
                <a:lnTo>
                  <a:pt x="239376" y="489823"/>
                </a:lnTo>
                <a:lnTo>
                  <a:pt x="231021" y="497890"/>
                </a:lnTo>
                <a:lnTo>
                  <a:pt x="222594" y="505173"/>
                </a:lnTo>
                <a:lnTo>
                  <a:pt x="214119" y="511933"/>
                </a:lnTo>
                <a:lnTo>
                  <a:pt x="205610" y="518345"/>
                </a:lnTo>
                <a:lnTo>
                  <a:pt x="188537" y="530550"/>
                </a:lnTo>
                <a:lnTo>
                  <a:pt x="162860" y="548131"/>
                </a:lnTo>
                <a:lnTo>
                  <a:pt x="154293" y="552954"/>
                </a:lnTo>
                <a:lnTo>
                  <a:pt x="145725" y="557122"/>
                </a:lnTo>
                <a:lnTo>
                  <a:pt x="137154" y="560854"/>
                </a:lnTo>
                <a:lnTo>
                  <a:pt x="128584" y="564294"/>
                </a:lnTo>
                <a:lnTo>
                  <a:pt x="111441" y="570656"/>
                </a:lnTo>
                <a:lnTo>
                  <a:pt x="101916" y="572734"/>
                </a:lnTo>
                <a:lnTo>
                  <a:pt x="91756" y="574119"/>
                </a:lnTo>
                <a:lnTo>
                  <a:pt x="81174" y="575042"/>
                </a:lnTo>
                <a:lnTo>
                  <a:pt x="71261" y="575658"/>
                </a:lnTo>
                <a:lnTo>
                  <a:pt x="52627" y="576342"/>
                </a:lnTo>
                <a:lnTo>
                  <a:pt x="42704" y="575572"/>
                </a:lnTo>
                <a:lnTo>
                  <a:pt x="32279" y="574106"/>
                </a:lnTo>
                <a:lnTo>
                  <a:pt x="0" y="5683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98"/>
          <p:cNvSpPr/>
          <p:nvPr/>
        </p:nvSpPr>
        <p:spPr>
          <a:xfrm>
            <a:off x="6913664" y="3508050"/>
            <a:ext cx="394498" cy="340423"/>
          </a:xfrm>
          <a:custGeom>
            <a:avLst/>
            <a:gdLst/>
            <a:ahLst/>
            <a:cxnLst/>
            <a:rect l="0" t="0" r="0" b="0"/>
            <a:pathLst>
              <a:path w="394498" h="340423">
                <a:moveTo>
                  <a:pt x="144361" y="23820"/>
                </a:moveTo>
                <a:lnTo>
                  <a:pt x="130708" y="14718"/>
                </a:lnTo>
                <a:lnTo>
                  <a:pt x="121465" y="7709"/>
                </a:lnTo>
                <a:lnTo>
                  <a:pt x="117668" y="4507"/>
                </a:lnTo>
                <a:lnTo>
                  <a:pt x="110907" y="948"/>
                </a:lnTo>
                <a:lnTo>
                  <a:pt x="107770" y="0"/>
                </a:lnTo>
                <a:lnTo>
                  <a:pt x="103775" y="320"/>
                </a:lnTo>
                <a:lnTo>
                  <a:pt x="94255" y="3215"/>
                </a:lnTo>
                <a:lnTo>
                  <a:pt x="86214" y="7677"/>
                </a:lnTo>
                <a:lnTo>
                  <a:pt x="76332" y="15544"/>
                </a:lnTo>
                <a:lnTo>
                  <a:pt x="69358" y="22046"/>
                </a:lnTo>
                <a:lnTo>
                  <a:pt x="59908" y="31287"/>
                </a:lnTo>
                <a:lnTo>
                  <a:pt x="51899" y="41743"/>
                </a:lnTo>
                <a:lnTo>
                  <a:pt x="48429" y="47199"/>
                </a:lnTo>
                <a:lnTo>
                  <a:pt x="45164" y="53693"/>
                </a:lnTo>
                <a:lnTo>
                  <a:pt x="42035" y="60880"/>
                </a:lnTo>
                <a:lnTo>
                  <a:pt x="38996" y="68529"/>
                </a:lnTo>
                <a:lnTo>
                  <a:pt x="35065" y="75533"/>
                </a:lnTo>
                <a:lnTo>
                  <a:pt x="30540" y="82108"/>
                </a:lnTo>
                <a:lnTo>
                  <a:pt x="25617" y="88396"/>
                </a:lnTo>
                <a:lnTo>
                  <a:pt x="21384" y="96398"/>
                </a:lnTo>
                <a:lnTo>
                  <a:pt x="17609" y="105542"/>
                </a:lnTo>
                <a:lnTo>
                  <a:pt x="14139" y="115449"/>
                </a:lnTo>
                <a:lnTo>
                  <a:pt x="11826" y="123958"/>
                </a:lnTo>
                <a:lnTo>
                  <a:pt x="10284" y="131536"/>
                </a:lnTo>
                <a:lnTo>
                  <a:pt x="5574" y="161463"/>
                </a:lnTo>
                <a:lnTo>
                  <a:pt x="3259" y="175589"/>
                </a:lnTo>
                <a:lnTo>
                  <a:pt x="1716" y="188817"/>
                </a:lnTo>
                <a:lnTo>
                  <a:pt x="686" y="201446"/>
                </a:lnTo>
                <a:lnTo>
                  <a:pt x="0" y="213675"/>
                </a:lnTo>
                <a:lnTo>
                  <a:pt x="496" y="223732"/>
                </a:lnTo>
                <a:lnTo>
                  <a:pt x="1778" y="232342"/>
                </a:lnTo>
                <a:lnTo>
                  <a:pt x="3585" y="239987"/>
                </a:lnTo>
                <a:lnTo>
                  <a:pt x="5743" y="247941"/>
                </a:lnTo>
                <a:lnTo>
                  <a:pt x="10680" y="264399"/>
                </a:lnTo>
                <a:lnTo>
                  <a:pt x="13330" y="271836"/>
                </a:lnTo>
                <a:lnTo>
                  <a:pt x="16050" y="278699"/>
                </a:lnTo>
                <a:lnTo>
                  <a:pt x="18815" y="285179"/>
                </a:lnTo>
                <a:lnTo>
                  <a:pt x="24469" y="292357"/>
                </a:lnTo>
                <a:lnTo>
                  <a:pt x="32047" y="299999"/>
                </a:lnTo>
                <a:lnTo>
                  <a:pt x="47771" y="314206"/>
                </a:lnTo>
                <a:lnTo>
                  <a:pt x="57935" y="323695"/>
                </a:lnTo>
                <a:lnTo>
                  <a:pt x="68167" y="331088"/>
                </a:lnTo>
                <a:lnTo>
                  <a:pt x="73562" y="334393"/>
                </a:lnTo>
                <a:lnTo>
                  <a:pt x="84637" y="338065"/>
                </a:lnTo>
                <a:lnTo>
                  <a:pt x="95909" y="339697"/>
                </a:lnTo>
                <a:lnTo>
                  <a:pt x="107269" y="340422"/>
                </a:lnTo>
                <a:lnTo>
                  <a:pt x="118668" y="338204"/>
                </a:lnTo>
                <a:lnTo>
                  <a:pt x="130085" y="334043"/>
                </a:lnTo>
                <a:lnTo>
                  <a:pt x="141508" y="329020"/>
                </a:lnTo>
                <a:lnTo>
                  <a:pt x="152935" y="323611"/>
                </a:lnTo>
                <a:lnTo>
                  <a:pt x="158650" y="320836"/>
                </a:lnTo>
                <a:lnTo>
                  <a:pt x="166269" y="315175"/>
                </a:lnTo>
                <a:lnTo>
                  <a:pt x="175159" y="307592"/>
                </a:lnTo>
                <a:lnTo>
                  <a:pt x="184895" y="298726"/>
                </a:lnTo>
                <a:lnTo>
                  <a:pt x="192338" y="290911"/>
                </a:lnTo>
                <a:lnTo>
                  <a:pt x="198253" y="283796"/>
                </a:lnTo>
                <a:lnTo>
                  <a:pt x="203149" y="277147"/>
                </a:lnTo>
                <a:lnTo>
                  <a:pt x="213669" y="262140"/>
                </a:lnTo>
                <a:lnTo>
                  <a:pt x="219141" y="254137"/>
                </a:lnTo>
                <a:lnTo>
                  <a:pt x="224694" y="246897"/>
                </a:lnTo>
                <a:lnTo>
                  <a:pt x="230302" y="240165"/>
                </a:lnTo>
                <a:lnTo>
                  <a:pt x="235945" y="233773"/>
                </a:lnTo>
                <a:lnTo>
                  <a:pt x="242564" y="221891"/>
                </a:lnTo>
                <a:lnTo>
                  <a:pt x="249835" y="206350"/>
                </a:lnTo>
                <a:lnTo>
                  <a:pt x="263628" y="174477"/>
                </a:lnTo>
                <a:lnTo>
                  <a:pt x="272933" y="153961"/>
                </a:lnTo>
                <a:lnTo>
                  <a:pt x="276749" y="144870"/>
                </a:lnTo>
                <a:lnTo>
                  <a:pt x="280244" y="135953"/>
                </a:lnTo>
                <a:lnTo>
                  <a:pt x="283527" y="127150"/>
                </a:lnTo>
                <a:lnTo>
                  <a:pt x="284764" y="120329"/>
                </a:lnTo>
                <a:lnTo>
                  <a:pt x="284635" y="114830"/>
                </a:lnTo>
                <a:lnTo>
                  <a:pt x="282905" y="105226"/>
                </a:lnTo>
                <a:lnTo>
                  <a:pt x="282136" y="94608"/>
                </a:lnTo>
                <a:lnTo>
                  <a:pt x="281794" y="86079"/>
                </a:lnTo>
                <a:lnTo>
                  <a:pt x="281703" y="82471"/>
                </a:lnTo>
                <a:lnTo>
                  <a:pt x="280689" y="79113"/>
                </a:lnTo>
                <a:lnTo>
                  <a:pt x="274156" y="68507"/>
                </a:lnTo>
                <a:lnTo>
                  <a:pt x="273753" y="68851"/>
                </a:lnTo>
                <a:lnTo>
                  <a:pt x="273306" y="71774"/>
                </a:lnTo>
                <a:lnTo>
                  <a:pt x="273107" y="78788"/>
                </a:lnTo>
                <a:lnTo>
                  <a:pt x="273054" y="83325"/>
                </a:lnTo>
                <a:lnTo>
                  <a:pt x="270455" y="93447"/>
                </a:lnTo>
                <a:lnTo>
                  <a:pt x="268428" y="98812"/>
                </a:lnTo>
                <a:lnTo>
                  <a:pt x="265173" y="112867"/>
                </a:lnTo>
                <a:lnTo>
                  <a:pt x="256475" y="156424"/>
                </a:lnTo>
                <a:lnTo>
                  <a:pt x="253393" y="177945"/>
                </a:lnTo>
                <a:lnTo>
                  <a:pt x="251339" y="198007"/>
                </a:lnTo>
                <a:lnTo>
                  <a:pt x="249970" y="217097"/>
                </a:lnTo>
                <a:lnTo>
                  <a:pt x="250962" y="233634"/>
                </a:lnTo>
                <a:lnTo>
                  <a:pt x="253528" y="248468"/>
                </a:lnTo>
                <a:lnTo>
                  <a:pt x="257144" y="262168"/>
                </a:lnTo>
                <a:lnTo>
                  <a:pt x="260507" y="272253"/>
                </a:lnTo>
                <a:lnTo>
                  <a:pt x="263701" y="279930"/>
                </a:lnTo>
                <a:lnTo>
                  <a:pt x="266783" y="286000"/>
                </a:lnTo>
                <a:lnTo>
                  <a:pt x="275288" y="295284"/>
                </a:lnTo>
                <a:lnTo>
                  <a:pt x="284466" y="302586"/>
                </a:lnTo>
                <a:lnTo>
                  <a:pt x="291720" y="309006"/>
                </a:lnTo>
                <a:lnTo>
                  <a:pt x="295940" y="311099"/>
                </a:lnTo>
                <a:lnTo>
                  <a:pt x="305710" y="313424"/>
                </a:lnTo>
                <a:lnTo>
                  <a:pt x="310029" y="313092"/>
                </a:lnTo>
                <a:lnTo>
                  <a:pt x="313862" y="311918"/>
                </a:lnTo>
                <a:lnTo>
                  <a:pt x="320659" y="308073"/>
                </a:lnTo>
                <a:lnTo>
                  <a:pt x="330794" y="299601"/>
                </a:lnTo>
                <a:lnTo>
                  <a:pt x="344485" y="286402"/>
                </a:lnTo>
                <a:lnTo>
                  <a:pt x="351733" y="279270"/>
                </a:lnTo>
                <a:lnTo>
                  <a:pt x="355951" y="274130"/>
                </a:lnTo>
                <a:lnTo>
                  <a:pt x="360668" y="267846"/>
                </a:lnTo>
                <a:lnTo>
                  <a:pt x="365718" y="260799"/>
                </a:lnTo>
                <a:lnTo>
                  <a:pt x="370037" y="254196"/>
                </a:lnTo>
                <a:lnTo>
                  <a:pt x="373870" y="247888"/>
                </a:lnTo>
                <a:lnTo>
                  <a:pt x="377377" y="241779"/>
                </a:lnTo>
                <a:lnTo>
                  <a:pt x="381620" y="230086"/>
                </a:lnTo>
                <a:lnTo>
                  <a:pt x="386353" y="214670"/>
                </a:lnTo>
                <a:lnTo>
                  <a:pt x="391414" y="196774"/>
                </a:lnTo>
                <a:lnTo>
                  <a:pt x="393835" y="181985"/>
                </a:lnTo>
                <a:lnTo>
                  <a:pt x="394497" y="169268"/>
                </a:lnTo>
                <a:lnTo>
                  <a:pt x="393986" y="157933"/>
                </a:lnTo>
                <a:lnTo>
                  <a:pt x="392693" y="147518"/>
                </a:lnTo>
                <a:lnTo>
                  <a:pt x="390877" y="137718"/>
                </a:lnTo>
                <a:lnTo>
                  <a:pt x="388715" y="128327"/>
                </a:lnTo>
                <a:lnTo>
                  <a:pt x="385369" y="120161"/>
                </a:lnTo>
                <a:lnTo>
                  <a:pt x="381233" y="112812"/>
                </a:lnTo>
                <a:lnTo>
                  <a:pt x="376570" y="106008"/>
                </a:lnTo>
                <a:lnTo>
                  <a:pt x="366310" y="95908"/>
                </a:lnTo>
                <a:lnTo>
                  <a:pt x="360907" y="91881"/>
                </a:lnTo>
                <a:lnTo>
                  <a:pt x="349823" y="87407"/>
                </a:lnTo>
                <a:lnTo>
                  <a:pt x="338547" y="85418"/>
                </a:lnTo>
                <a:lnTo>
                  <a:pt x="327186" y="84534"/>
                </a:lnTo>
                <a:lnTo>
                  <a:pt x="315786" y="84141"/>
                </a:lnTo>
                <a:lnTo>
                  <a:pt x="292946" y="83889"/>
                </a:lnTo>
                <a:lnTo>
                  <a:pt x="286280" y="84821"/>
                </a:lnTo>
                <a:lnTo>
                  <a:pt x="278978" y="86395"/>
                </a:lnTo>
                <a:lnTo>
                  <a:pt x="271254" y="88396"/>
                </a:lnTo>
                <a:lnTo>
                  <a:pt x="260130" y="90620"/>
                </a:lnTo>
                <a:lnTo>
                  <a:pt x="247230" y="924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99"/>
          <p:cNvSpPr/>
          <p:nvPr/>
        </p:nvSpPr>
        <p:spPr>
          <a:xfrm>
            <a:off x="7340917" y="3550769"/>
            <a:ext cx="248603" cy="255422"/>
          </a:xfrm>
          <a:custGeom>
            <a:avLst/>
            <a:gdLst/>
            <a:ahLst/>
            <a:cxnLst/>
            <a:rect l="0" t="0" r="0" b="0"/>
            <a:pathLst>
              <a:path w="248603" h="255422">
                <a:moveTo>
                  <a:pt x="0" y="32535"/>
                </a:moveTo>
                <a:lnTo>
                  <a:pt x="4551" y="41637"/>
                </a:lnTo>
                <a:lnTo>
                  <a:pt x="6844" y="47176"/>
                </a:lnTo>
                <a:lnTo>
                  <a:pt x="9325" y="53726"/>
                </a:lnTo>
                <a:lnTo>
                  <a:pt x="11931" y="60950"/>
                </a:lnTo>
                <a:lnTo>
                  <a:pt x="13670" y="67671"/>
                </a:lnTo>
                <a:lnTo>
                  <a:pt x="14828" y="74057"/>
                </a:lnTo>
                <a:lnTo>
                  <a:pt x="15600" y="80219"/>
                </a:lnTo>
                <a:lnTo>
                  <a:pt x="17067" y="89089"/>
                </a:lnTo>
                <a:lnTo>
                  <a:pt x="26267" y="137546"/>
                </a:lnTo>
                <a:lnTo>
                  <a:pt x="28942" y="151120"/>
                </a:lnTo>
                <a:lnTo>
                  <a:pt x="31677" y="163027"/>
                </a:lnTo>
                <a:lnTo>
                  <a:pt x="34453" y="173822"/>
                </a:lnTo>
                <a:lnTo>
                  <a:pt x="37256" y="183877"/>
                </a:lnTo>
                <a:lnTo>
                  <a:pt x="40078" y="192485"/>
                </a:lnTo>
                <a:lnTo>
                  <a:pt x="42911" y="200128"/>
                </a:lnTo>
                <a:lnTo>
                  <a:pt x="45753" y="207129"/>
                </a:lnTo>
                <a:lnTo>
                  <a:pt x="47646" y="213701"/>
                </a:lnTo>
                <a:lnTo>
                  <a:pt x="48910" y="219988"/>
                </a:lnTo>
                <a:lnTo>
                  <a:pt x="49752" y="226084"/>
                </a:lnTo>
                <a:lnTo>
                  <a:pt x="51265" y="232053"/>
                </a:lnTo>
                <a:lnTo>
                  <a:pt x="53227" y="237937"/>
                </a:lnTo>
                <a:lnTo>
                  <a:pt x="58668" y="251967"/>
                </a:lnTo>
                <a:lnTo>
                  <a:pt x="59115" y="251213"/>
                </a:lnTo>
                <a:lnTo>
                  <a:pt x="59611" y="245296"/>
                </a:lnTo>
                <a:lnTo>
                  <a:pt x="59832" y="238855"/>
                </a:lnTo>
                <a:lnTo>
                  <a:pt x="59890" y="235805"/>
                </a:lnTo>
                <a:lnTo>
                  <a:pt x="58977" y="230913"/>
                </a:lnTo>
                <a:lnTo>
                  <a:pt x="57415" y="224795"/>
                </a:lnTo>
                <a:lnTo>
                  <a:pt x="55422" y="217859"/>
                </a:lnTo>
                <a:lnTo>
                  <a:pt x="54093" y="207519"/>
                </a:lnTo>
                <a:lnTo>
                  <a:pt x="53207" y="194911"/>
                </a:lnTo>
                <a:lnTo>
                  <a:pt x="52616" y="180791"/>
                </a:lnTo>
                <a:lnTo>
                  <a:pt x="53175" y="164710"/>
                </a:lnTo>
                <a:lnTo>
                  <a:pt x="54500" y="147322"/>
                </a:lnTo>
                <a:lnTo>
                  <a:pt x="56336" y="129062"/>
                </a:lnTo>
                <a:lnTo>
                  <a:pt x="59465" y="114032"/>
                </a:lnTo>
                <a:lnTo>
                  <a:pt x="63455" y="101154"/>
                </a:lnTo>
                <a:lnTo>
                  <a:pt x="68021" y="89711"/>
                </a:lnTo>
                <a:lnTo>
                  <a:pt x="72969" y="79225"/>
                </a:lnTo>
                <a:lnTo>
                  <a:pt x="78175" y="69377"/>
                </a:lnTo>
                <a:lnTo>
                  <a:pt x="83549" y="59954"/>
                </a:lnTo>
                <a:lnTo>
                  <a:pt x="89037" y="51767"/>
                </a:lnTo>
                <a:lnTo>
                  <a:pt x="94601" y="44404"/>
                </a:lnTo>
                <a:lnTo>
                  <a:pt x="100214" y="37591"/>
                </a:lnTo>
                <a:lnTo>
                  <a:pt x="105862" y="32096"/>
                </a:lnTo>
                <a:lnTo>
                  <a:pt x="111532" y="27480"/>
                </a:lnTo>
                <a:lnTo>
                  <a:pt x="117217" y="23450"/>
                </a:lnTo>
                <a:lnTo>
                  <a:pt x="122912" y="19811"/>
                </a:lnTo>
                <a:lnTo>
                  <a:pt x="128614" y="16433"/>
                </a:lnTo>
                <a:lnTo>
                  <a:pt x="134321" y="13228"/>
                </a:lnTo>
                <a:lnTo>
                  <a:pt x="145741" y="7127"/>
                </a:lnTo>
                <a:lnTo>
                  <a:pt x="151453" y="4166"/>
                </a:lnTo>
                <a:lnTo>
                  <a:pt x="158119" y="2193"/>
                </a:lnTo>
                <a:lnTo>
                  <a:pt x="165420" y="877"/>
                </a:lnTo>
                <a:lnTo>
                  <a:pt x="173145" y="0"/>
                </a:lnTo>
                <a:lnTo>
                  <a:pt x="179248" y="368"/>
                </a:lnTo>
                <a:lnTo>
                  <a:pt x="184268" y="1566"/>
                </a:lnTo>
                <a:lnTo>
                  <a:pt x="188569" y="3316"/>
                </a:lnTo>
                <a:lnTo>
                  <a:pt x="193340" y="5436"/>
                </a:lnTo>
                <a:lnTo>
                  <a:pt x="203721" y="10331"/>
                </a:lnTo>
                <a:lnTo>
                  <a:pt x="208205" y="13923"/>
                </a:lnTo>
                <a:lnTo>
                  <a:pt x="212146" y="18222"/>
                </a:lnTo>
                <a:lnTo>
                  <a:pt x="215725" y="22993"/>
                </a:lnTo>
                <a:lnTo>
                  <a:pt x="219064" y="29031"/>
                </a:lnTo>
                <a:lnTo>
                  <a:pt x="222243" y="35915"/>
                </a:lnTo>
                <a:lnTo>
                  <a:pt x="225315" y="43361"/>
                </a:lnTo>
                <a:lnTo>
                  <a:pt x="227362" y="51182"/>
                </a:lnTo>
                <a:lnTo>
                  <a:pt x="228727" y="59254"/>
                </a:lnTo>
                <a:lnTo>
                  <a:pt x="229637" y="67493"/>
                </a:lnTo>
                <a:lnTo>
                  <a:pt x="230244" y="78701"/>
                </a:lnTo>
                <a:lnTo>
                  <a:pt x="230918" y="106393"/>
                </a:lnTo>
                <a:lnTo>
                  <a:pt x="232050" y="126542"/>
                </a:lnTo>
                <a:lnTo>
                  <a:pt x="238172" y="208761"/>
                </a:lnTo>
                <a:lnTo>
                  <a:pt x="248602" y="2554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00"/>
          <p:cNvSpPr/>
          <p:nvPr/>
        </p:nvSpPr>
        <p:spPr>
          <a:xfrm>
            <a:off x="7658506" y="3540442"/>
            <a:ext cx="351067" cy="286387"/>
          </a:xfrm>
          <a:custGeom>
            <a:avLst/>
            <a:gdLst/>
            <a:ahLst/>
            <a:cxnLst/>
            <a:rect l="0" t="0" r="0" b="0"/>
            <a:pathLst>
              <a:path w="351067" h="286387">
                <a:moveTo>
                  <a:pt x="85319" y="0"/>
                </a:moveTo>
                <a:lnTo>
                  <a:pt x="67115" y="9102"/>
                </a:lnTo>
                <a:lnTo>
                  <a:pt x="60801" y="12735"/>
                </a:lnTo>
                <a:lnTo>
                  <a:pt x="51245" y="19313"/>
                </a:lnTo>
                <a:lnTo>
                  <a:pt x="43822" y="27951"/>
                </a:lnTo>
                <a:lnTo>
                  <a:pt x="26745" y="53570"/>
                </a:lnTo>
                <a:lnTo>
                  <a:pt x="22457" y="60478"/>
                </a:lnTo>
                <a:lnTo>
                  <a:pt x="18646" y="66989"/>
                </a:lnTo>
                <a:lnTo>
                  <a:pt x="15153" y="73234"/>
                </a:lnTo>
                <a:lnTo>
                  <a:pt x="12824" y="80255"/>
                </a:lnTo>
                <a:lnTo>
                  <a:pt x="11271" y="87794"/>
                </a:lnTo>
                <a:lnTo>
                  <a:pt x="10236" y="95677"/>
                </a:lnTo>
                <a:lnTo>
                  <a:pt x="4228" y="134076"/>
                </a:lnTo>
                <a:lnTo>
                  <a:pt x="2684" y="146534"/>
                </a:lnTo>
                <a:lnTo>
                  <a:pt x="1654" y="157697"/>
                </a:lnTo>
                <a:lnTo>
                  <a:pt x="967" y="167996"/>
                </a:lnTo>
                <a:lnTo>
                  <a:pt x="509" y="177720"/>
                </a:lnTo>
                <a:lnTo>
                  <a:pt x="0" y="196144"/>
                </a:lnTo>
                <a:lnTo>
                  <a:pt x="817" y="206010"/>
                </a:lnTo>
                <a:lnTo>
                  <a:pt x="2314" y="216398"/>
                </a:lnTo>
                <a:lnTo>
                  <a:pt x="4265" y="227133"/>
                </a:lnTo>
                <a:lnTo>
                  <a:pt x="6518" y="235242"/>
                </a:lnTo>
                <a:lnTo>
                  <a:pt x="8972" y="241601"/>
                </a:lnTo>
                <a:lnTo>
                  <a:pt x="11561" y="246792"/>
                </a:lnTo>
                <a:lnTo>
                  <a:pt x="15192" y="252158"/>
                </a:lnTo>
                <a:lnTo>
                  <a:pt x="19517" y="257640"/>
                </a:lnTo>
                <a:lnTo>
                  <a:pt x="24307" y="263200"/>
                </a:lnTo>
                <a:lnTo>
                  <a:pt x="30357" y="267859"/>
                </a:lnTo>
                <a:lnTo>
                  <a:pt x="37247" y="271918"/>
                </a:lnTo>
                <a:lnTo>
                  <a:pt x="44698" y="275576"/>
                </a:lnTo>
                <a:lnTo>
                  <a:pt x="55518" y="282181"/>
                </a:lnTo>
                <a:lnTo>
                  <a:pt x="59736" y="285276"/>
                </a:lnTo>
                <a:lnTo>
                  <a:pt x="64454" y="286386"/>
                </a:lnTo>
                <a:lnTo>
                  <a:pt x="69503" y="286174"/>
                </a:lnTo>
                <a:lnTo>
                  <a:pt x="80195" y="283399"/>
                </a:lnTo>
                <a:lnTo>
                  <a:pt x="85712" y="281325"/>
                </a:lnTo>
                <a:lnTo>
                  <a:pt x="91296" y="278990"/>
                </a:lnTo>
                <a:lnTo>
                  <a:pt x="98829" y="275528"/>
                </a:lnTo>
                <a:lnTo>
                  <a:pt x="117358" y="266602"/>
                </a:lnTo>
                <a:lnTo>
                  <a:pt x="128586" y="259650"/>
                </a:lnTo>
                <a:lnTo>
                  <a:pt x="140834" y="251205"/>
                </a:lnTo>
                <a:lnTo>
                  <a:pt x="153761" y="241765"/>
                </a:lnTo>
                <a:lnTo>
                  <a:pt x="164284" y="232614"/>
                </a:lnTo>
                <a:lnTo>
                  <a:pt x="173205" y="223656"/>
                </a:lnTo>
                <a:lnTo>
                  <a:pt x="181057" y="214827"/>
                </a:lnTo>
                <a:lnTo>
                  <a:pt x="197402" y="197396"/>
                </a:lnTo>
                <a:lnTo>
                  <a:pt x="205761" y="188748"/>
                </a:lnTo>
                <a:lnTo>
                  <a:pt x="212286" y="181076"/>
                </a:lnTo>
                <a:lnTo>
                  <a:pt x="217589" y="174058"/>
                </a:lnTo>
                <a:lnTo>
                  <a:pt x="222075" y="167473"/>
                </a:lnTo>
                <a:lnTo>
                  <a:pt x="226973" y="161179"/>
                </a:lnTo>
                <a:lnTo>
                  <a:pt x="232142" y="155078"/>
                </a:lnTo>
                <a:lnTo>
                  <a:pt x="237494" y="149105"/>
                </a:lnTo>
                <a:lnTo>
                  <a:pt x="242966" y="142266"/>
                </a:lnTo>
                <a:lnTo>
                  <a:pt x="248519" y="134849"/>
                </a:lnTo>
                <a:lnTo>
                  <a:pt x="259770" y="118988"/>
                </a:lnTo>
                <a:lnTo>
                  <a:pt x="271120" y="102414"/>
                </a:lnTo>
                <a:lnTo>
                  <a:pt x="274908" y="94946"/>
                </a:lnTo>
                <a:lnTo>
                  <a:pt x="277435" y="88062"/>
                </a:lnTo>
                <a:lnTo>
                  <a:pt x="279118" y="81568"/>
                </a:lnTo>
                <a:lnTo>
                  <a:pt x="280241" y="76286"/>
                </a:lnTo>
                <a:lnTo>
                  <a:pt x="281489" y="67878"/>
                </a:lnTo>
                <a:lnTo>
                  <a:pt x="282042" y="60965"/>
                </a:lnTo>
                <a:lnTo>
                  <a:pt x="282190" y="57789"/>
                </a:lnTo>
                <a:lnTo>
                  <a:pt x="281336" y="54718"/>
                </a:lnTo>
                <a:lnTo>
                  <a:pt x="277847" y="48767"/>
                </a:lnTo>
                <a:lnTo>
                  <a:pt x="270528" y="40061"/>
                </a:lnTo>
                <a:lnTo>
                  <a:pt x="267847" y="39090"/>
                </a:lnTo>
                <a:lnTo>
                  <a:pt x="265107" y="39395"/>
                </a:lnTo>
                <a:lnTo>
                  <a:pt x="257617" y="42274"/>
                </a:lnTo>
                <a:lnTo>
                  <a:pt x="244762" y="46729"/>
                </a:lnTo>
                <a:lnTo>
                  <a:pt x="238287" y="50202"/>
                </a:lnTo>
                <a:lnTo>
                  <a:pt x="232065" y="54423"/>
                </a:lnTo>
                <a:lnTo>
                  <a:pt x="226012" y="59142"/>
                </a:lnTo>
                <a:lnTo>
                  <a:pt x="221024" y="64193"/>
                </a:lnTo>
                <a:lnTo>
                  <a:pt x="216746" y="69465"/>
                </a:lnTo>
                <a:lnTo>
                  <a:pt x="212942" y="74885"/>
                </a:lnTo>
                <a:lnTo>
                  <a:pt x="209454" y="81356"/>
                </a:lnTo>
                <a:lnTo>
                  <a:pt x="206175" y="88527"/>
                </a:lnTo>
                <a:lnTo>
                  <a:pt x="203037" y="96166"/>
                </a:lnTo>
                <a:lnTo>
                  <a:pt x="199993" y="103163"/>
                </a:lnTo>
                <a:lnTo>
                  <a:pt x="194069" y="116018"/>
                </a:lnTo>
                <a:lnTo>
                  <a:pt x="190204" y="125923"/>
                </a:lnTo>
                <a:lnTo>
                  <a:pt x="180830" y="152168"/>
                </a:lnTo>
                <a:lnTo>
                  <a:pt x="178521" y="164310"/>
                </a:lnTo>
                <a:lnTo>
                  <a:pt x="177933" y="175263"/>
                </a:lnTo>
                <a:lnTo>
                  <a:pt x="178869" y="194100"/>
                </a:lnTo>
                <a:lnTo>
                  <a:pt x="179284" y="208822"/>
                </a:lnTo>
                <a:lnTo>
                  <a:pt x="180347" y="215414"/>
                </a:lnTo>
                <a:lnTo>
                  <a:pt x="182008" y="221715"/>
                </a:lnTo>
                <a:lnTo>
                  <a:pt x="184068" y="227820"/>
                </a:lnTo>
                <a:lnTo>
                  <a:pt x="187346" y="233795"/>
                </a:lnTo>
                <a:lnTo>
                  <a:pt x="191438" y="239683"/>
                </a:lnTo>
                <a:lnTo>
                  <a:pt x="196070" y="245514"/>
                </a:lnTo>
                <a:lnTo>
                  <a:pt x="200110" y="250354"/>
                </a:lnTo>
                <a:lnTo>
                  <a:pt x="207140" y="258271"/>
                </a:lnTo>
                <a:lnTo>
                  <a:pt x="215979" y="264964"/>
                </a:lnTo>
                <a:lnTo>
                  <a:pt x="221003" y="268083"/>
                </a:lnTo>
                <a:lnTo>
                  <a:pt x="227210" y="270162"/>
                </a:lnTo>
                <a:lnTo>
                  <a:pt x="234205" y="271548"/>
                </a:lnTo>
                <a:lnTo>
                  <a:pt x="241727" y="272472"/>
                </a:lnTo>
                <a:lnTo>
                  <a:pt x="248645" y="273088"/>
                </a:lnTo>
                <a:lnTo>
                  <a:pt x="255163" y="273499"/>
                </a:lnTo>
                <a:lnTo>
                  <a:pt x="261414" y="273772"/>
                </a:lnTo>
                <a:lnTo>
                  <a:pt x="267485" y="273003"/>
                </a:lnTo>
                <a:lnTo>
                  <a:pt x="273439" y="271537"/>
                </a:lnTo>
                <a:lnTo>
                  <a:pt x="279312" y="269607"/>
                </a:lnTo>
                <a:lnTo>
                  <a:pt x="286085" y="266415"/>
                </a:lnTo>
                <a:lnTo>
                  <a:pt x="293458" y="262383"/>
                </a:lnTo>
                <a:lnTo>
                  <a:pt x="301230" y="257790"/>
                </a:lnTo>
                <a:lnTo>
                  <a:pt x="307365" y="252822"/>
                </a:lnTo>
                <a:lnTo>
                  <a:pt x="312407" y="247606"/>
                </a:lnTo>
                <a:lnTo>
                  <a:pt x="316721" y="242223"/>
                </a:lnTo>
                <a:lnTo>
                  <a:pt x="321502" y="236730"/>
                </a:lnTo>
                <a:lnTo>
                  <a:pt x="326594" y="231162"/>
                </a:lnTo>
                <a:lnTo>
                  <a:pt x="340323" y="216765"/>
                </a:lnTo>
                <a:lnTo>
                  <a:pt x="351066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01"/>
          <p:cNvSpPr/>
          <p:nvPr/>
        </p:nvSpPr>
        <p:spPr>
          <a:xfrm>
            <a:off x="8086725" y="3589037"/>
            <a:ext cx="152934" cy="424479"/>
          </a:xfrm>
          <a:custGeom>
            <a:avLst/>
            <a:gdLst/>
            <a:ahLst/>
            <a:cxnLst/>
            <a:rect l="0" t="0" r="0" b="0"/>
            <a:pathLst>
              <a:path w="152934" h="424479">
                <a:moveTo>
                  <a:pt x="0" y="45703"/>
                </a:moveTo>
                <a:lnTo>
                  <a:pt x="0" y="0"/>
                </a:lnTo>
                <a:lnTo>
                  <a:pt x="0" y="79403"/>
                </a:lnTo>
                <a:lnTo>
                  <a:pt x="952" y="91029"/>
                </a:lnTo>
                <a:lnTo>
                  <a:pt x="2539" y="101638"/>
                </a:lnTo>
                <a:lnTo>
                  <a:pt x="4550" y="111568"/>
                </a:lnTo>
                <a:lnTo>
                  <a:pt x="5891" y="121045"/>
                </a:lnTo>
                <a:lnTo>
                  <a:pt x="6784" y="130221"/>
                </a:lnTo>
                <a:lnTo>
                  <a:pt x="7381" y="139196"/>
                </a:lnTo>
                <a:lnTo>
                  <a:pt x="8730" y="148989"/>
                </a:lnTo>
                <a:lnTo>
                  <a:pt x="10583" y="159328"/>
                </a:lnTo>
                <a:lnTo>
                  <a:pt x="12770" y="170030"/>
                </a:lnTo>
                <a:lnTo>
                  <a:pt x="17741" y="192082"/>
                </a:lnTo>
                <a:lnTo>
                  <a:pt x="20400" y="203296"/>
                </a:lnTo>
                <a:lnTo>
                  <a:pt x="28433" y="243697"/>
                </a:lnTo>
                <a:lnTo>
                  <a:pt x="33243" y="269139"/>
                </a:lnTo>
                <a:lnTo>
                  <a:pt x="36449" y="291815"/>
                </a:lnTo>
                <a:lnTo>
                  <a:pt x="38587" y="312648"/>
                </a:lnTo>
                <a:lnTo>
                  <a:pt x="40013" y="332251"/>
                </a:lnTo>
                <a:lnTo>
                  <a:pt x="41915" y="347225"/>
                </a:lnTo>
                <a:lnTo>
                  <a:pt x="44136" y="359112"/>
                </a:lnTo>
                <a:lnTo>
                  <a:pt x="46569" y="368943"/>
                </a:lnTo>
                <a:lnTo>
                  <a:pt x="48190" y="377401"/>
                </a:lnTo>
                <a:lnTo>
                  <a:pt x="49272" y="384945"/>
                </a:lnTo>
                <a:lnTo>
                  <a:pt x="49993" y="391879"/>
                </a:lnTo>
                <a:lnTo>
                  <a:pt x="50794" y="404664"/>
                </a:lnTo>
                <a:lnTo>
                  <a:pt x="51007" y="410740"/>
                </a:lnTo>
                <a:lnTo>
                  <a:pt x="52103" y="415744"/>
                </a:lnTo>
                <a:lnTo>
                  <a:pt x="55859" y="423843"/>
                </a:lnTo>
                <a:lnTo>
                  <a:pt x="55336" y="424478"/>
                </a:lnTo>
                <a:lnTo>
                  <a:pt x="53084" y="422997"/>
                </a:lnTo>
                <a:lnTo>
                  <a:pt x="49676" y="420105"/>
                </a:lnTo>
                <a:lnTo>
                  <a:pt x="46452" y="416272"/>
                </a:lnTo>
                <a:lnTo>
                  <a:pt x="43350" y="411811"/>
                </a:lnTo>
                <a:lnTo>
                  <a:pt x="40330" y="406933"/>
                </a:lnTo>
                <a:lnTo>
                  <a:pt x="37364" y="401775"/>
                </a:lnTo>
                <a:lnTo>
                  <a:pt x="31529" y="390965"/>
                </a:lnTo>
                <a:lnTo>
                  <a:pt x="28639" y="384462"/>
                </a:lnTo>
                <a:lnTo>
                  <a:pt x="25760" y="377270"/>
                </a:lnTo>
                <a:lnTo>
                  <a:pt x="22889" y="369617"/>
                </a:lnTo>
                <a:lnTo>
                  <a:pt x="20022" y="360706"/>
                </a:lnTo>
                <a:lnTo>
                  <a:pt x="17157" y="350955"/>
                </a:lnTo>
                <a:lnTo>
                  <a:pt x="14296" y="340644"/>
                </a:lnTo>
                <a:lnTo>
                  <a:pt x="12387" y="329960"/>
                </a:lnTo>
                <a:lnTo>
                  <a:pt x="11116" y="319028"/>
                </a:lnTo>
                <a:lnTo>
                  <a:pt x="10269" y="307929"/>
                </a:lnTo>
                <a:lnTo>
                  <a:pt x="8750" y="296721"/>
                </a:lnTo>
                <a:lnTo>
                  <a:pt x="6786" y="285438"/>
                </a:lnTo>
                <a:lnTo>
                  <a:pt x="4524" y="274106"/>
                </a:lnTo>
                <a:lnTo>
                  <a:pt x="3016" y="262742"/>
                </a:lnTo>
                <a:lnTo>
                  <a:pt x="2011" y="251356"/>
                </a:lnTo>
                <a:lnTo>
                  <a:pt x="1340" y="239954"/>
                </a:lnTo>
                <a:lnTo>
                  <a:pt x="1845" y="228544"/>
                </a:lnTo>
                <a:lnTo>
                  <a:pt x="3136" y="217127"/>
                </a:lnTo>
                <a:lnTo>
                  <a:pt x="4947" y="205705"/>
                </a:lnTo>
                <a:lnTo>
                  <a:pt x="6156" y="194281"/>
                </a:lnTo>
                <a:lnTo>
                  <a:pt x="6962" y="182855"/>
                </a:lnTo>
                <a:lnTo>
                  <a:pt x="7856" y="160952"/>
                </a:lnTo>
                <a:lnTo>
                  <a:pt x="8254" y="141692"/>
                </a:lnTo>
                <a:lnTo>
                  <a:pt x="9313" y="132555"/>
                </a:lnTo>
                <a:lnTo>
                  <a:pt x="10970" y="123607"/>
                </a:lnTo>
                <a:lnTo>
                  <a:pt x="13029" y="114784"/>
                </a:lnTo>
                <a:lnTo>
                  <a:pt x="15353" y="106044"/>
                </a:lnTo>
                <a:lnTo>
                  <a:pt x="20475" y="88714"/>
                </a:lnTo>
                <a:lnTo>
                  <a:pt x="23175" y="81044"/>
                </a:lnTo>
                <a:lnTo>
                  <a:pt x="25927" y="74026"/>
                </a:lnTo>
                <a:lnTo>
                  <a:pt x="28715" y="67442"/>
                </a:lnTo>
                <a:lnTo>
                  <a:pt x="34352" y="55047"/>
                </a:lnTo>
                <a:lnTo>
                  <a:pt x="37188" y="49075"/>
                </a:lnTo>
                <a:lnTo>
                  <a:pt x="40985" y="43188"/>
                </a:lnTo>
                <a:lnTo>
                  <a:pt x="45421" y="37359"/>
                </a:lnTo>
                <a:lnTo>
                  <a:pt x="50283" y="31568"/>
                </a:lnTo>
                <a:lnTo>
                  <a:pt x="55430" y="26754"/>
                </a:lnTo>
                <a:lnTo>
                  <a:pt x="60766" y="22593"/>
                </a:lnTo>
                <a:lnTo>
                  <a:pt x="66227" y="18866"/>
                </a:lnTo>
                <a:lnTo>
                  <a:pt x="70821" y="15429"/>
                </a:lnTo>
                <a:lnTo>
                  <a:pt x="74838" y="12185"/>
                </a:lnTo>
                <a:lnTo>
                  <a:pt x="78466" y="9070"/>
                </a:lnTo>
                <a:lnTo>
                  <a:pt x="82791" y="6993"/>
                </a:lnTo>
                <a:lnTo>
                  <a:pt x="87579" y="5609"/>
                </a:lnTo>
                <a:lnTo>
                  <a:pt x="92675" y="4686"/>
                </a:lnTo>
                <a:lnTo>
                  <a:pt x="97026" y="5023"/>
                </a:lnTo>
                <a:lnTo>
                  <a:pt x="100879" y="6200"/>
                </a:lnTo>
                <a:lnTo>
                  <a:pt x="104400" y="7938"/>
                </a:lnTo>
                <a:lnTo>
                  <a:pt x="107700" y="9096"/>
                </a:lnTo>
                <a:lnTo>
                  <a:pt x="110853" y="9868"/>
                </a:lnTo>
                <a:lnTo>
                  <a:pt x="113907" y="10383"/>
                </a:lnTo>
                <a:lnTo>
                  <a:pt x="117847" y="12631"/>
                </a:lnTo>
                <a:lnTo>
                  <a:pt x="122380" y="16035"/>
                </a:lnTo>
                <a:lnTo>
                  <a:pt x="127306" y="20209"/>
                </a:lnTo>
                <a:lnTo>
                  <a:pt x="131543" y="23945"/>
                </a:lnTo>
                <a:lnTo>
                  <a:pt x="138791" y="30635"/>
                </a:lnTo>
                <a:lnTo>
                  <a:pt x="141105" y="34705"/>
                </a:lnTo>
                <a:lnTo>
                  <a:pt x="143676" y="44307"/>
                </a:lnTo>
                <a:lnTo>
                  <a:pt x="147358" y="54925"/>
                </a:lnTo>
                <a:lnTo>
                  <a:pt x="151217" y="65994"/>
                </a:lnTo>
                <a:lnTo>
                  <a:pt x="152933" y="77264"/>
                </a:lnTo>
                <a:lnTo>
                  <a:pt x="152437" y="83888"/>
                </a:lnTo>
                <a:lnTo>
                  <a:pt x="151155" y="91162"/>
                </a:lnTo>
                <a:lnTo>
                  <a:pt x="149348" y="98869"/>
                </a:lnTo>
                <a:lnTo>
                  <a:pt x="147190" y="105912"/>
                </a:lnTo>
                <a:lnTo>
                  <a:pt x="144798" y="112512"/>
                </a:lnTo>
                <a:lnTo>
                  <a:pt x="142253" y="118817"/>
                </a:lnTo>
                <a:lnTo>
                  <a:pt x="139602" y="124926"/>
                </a:lnTo>
                <a:lnTo>
                  <a:pt x="134118" y="136793"/>
                </a:lnTo>
                <a:lnTo>
                  <a:pt x="129417" y="143577"/>
                </a:lnTo>
                <a:lnTo>
                  <a:pt x="123425" y="150957"/>
                </a:lnTo>
                <a:lnTo>
                  <a:pt x="116574" y="158735"/>
                </a:lnTo>
                <a:lnTo>
                  <a:pt x="103881" y="172457"/>
                </a:lnTo>
                <a:lnTo>
                  <a:pt x="97828" y="178783"/>
                </a:lnTo>
                <a:lnTo>
                  <a:pt x="92841" y="183000"/>
                </a:lnTo>
                <a:lnTo>
                  <a:pt x="88565" y="185812"/>
                </a:lnTo>
                <a:lnTo>
                  <a:pt x="84761" y="187686"/>
                </a:lnTo>
                <a:lnTo>
                  <a:pt x="81272" y="188936"/>
                </a:lnTo>
                <a:lnTo>
                  <a:pt x="77993" y="189769"/>
                </a:lnTo>
                <a:lnTo>
                  <a:pt x="74856" y="190324"/>
                </a:lnTo>
                <a:lnTo>
                  <a:pt x="71811" y="189742"/>
                </a:lnTo>
                <a:lnTo>
                  <a:pt x="68829" y="188401"/>
                </a:lnTo>
                <a:lnTo>
                  <a:pt x="65888" y="186555"/>
                </a:lnTo>
                <a:lnTo>
                  <a:pt x="63928" y="184372"/>
                </a:lnTo>
                <a:lnTo>
                  <a:pt x="62621" y="181964"/>
                </a:lnTo>
                <a:lnTo>
                  <a:pt x="58242" y="171484"/>
                </a:lnTo>
                <a:lnTo>
                  <a:pt x="55973" y="166704"/>
                </a:lnTo>
                <a:lnTo>
                  <a:pt x="53452" y="156314"/>
                </a:lnTo>
                <a:lnTo>
                  <a:pt x="52331" y="146298"/>
                </a:lnTo>
                <a:lnTo>
                  <a:pt x="52032" y="142294"/>
                </a:lnTo>
                <a:lnTo>
                  <a:pt x="51434" y="1314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02"/>
          <p:cNvSpPr/>
          <p:nvPr/>
        </p:nvSpPr>
        <p:spPr>
          <a:xfrm>
            <a:off x="8326755" y="3437572"/>
            <a:ext cx="60008" cy="360046"/>
          </a:xfrm>
          <a:custGeom>
            <a:avLst/>
            <a:gdLst/>
            <a:ahLst/>
            <a:cxnLst/>
            <a:rect l="0" t="0" r="0" b="0"/>
            <a:pathLst>
              <a:path w="60008" h="360046">
                <a:moveTo>
                  <a:pt x="0" y="0"/>
                </a:moveTo>
                <a:lnTo>
                  <a:pt x="9102" y="9102"/>
                </a:lnTo>
                <a:lnTo>
                  <a:pt x="11783" y="13688"/>
                </a:lnTo>
                <a:lnTo>
                  <a:pt x="13570" y="18650"/>
                </a:lnTo>
                <a:lnTo>
                  <a:pt x="14762" y="23864"/>
                </a:lnTo>
                <a:lnTo>
                  <a:pt x="16086" y="34736"/>
                </a:lnTo>
                <a:lnTo>
                  <a:pt x="22897" y="146356"/>
                </a:lnTo>
                <a:lnTo>
                  <a:pt x="24463" y="182205"/>
                </a:lnTo>
                <a:lnTo>
                  <a:pt x="25833" y="198622"/>
                </a:lnTo>
                <a:lnTo>
                  <a:pt x="27700" y="215282"/>
                </a:lnTo>
                <a:lnTo>
                  <a:pt x="29896" y="232104"/>
                </a:lnTo>
                <a:lnTo>
                  <a:pt x="32314" y="245224"/>
                </a:lnTo>
                <a:lnTo>
                  <a:pt x="34878" y="255875"/>
                </a:lnTo>
                <a:lnTo>
                  <a:pt x="37539" y="264881"/>
                </a:lnTo>
                <a:lnTo>
                  <a:pt x="40266" y="276600"/>
                </a:lnTo>
                <a:lnTo>
                  <a:pt x="43037" y="290127"/>
                </a:lnTo>
                <a:lnTo>
                  <a:pt x="45836" y="304861"/>
                </a:lnTo>
                <a:lnTo>
                  <a:pt x="48654" y="316588"/>
                </a:lnTo>
                <a:lnTo>
                  <a:pt x="51486" y="326311"/>
                </a:lnTo>
                <a:lnTo>
                  <a:pt x="54326" y="334698"/>
                </a:lnTo>
                <a:lnTo>
                  <a:pt x="56220" y="341242"/>
                </a:lnTo>
                <a:lnTo>
                  <a:pt x="57482" y="346557"/>
                </a:lnTo>
                <a:lnTo>
                  <a:pt x="60007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03"/>
          <p:cNvSpPr/>
          <p:nvPr/>
        </p:nvSpPr>
        <p:spPr>
          <a:xfrm>
            <a:off x="8261808" y="3566559"/>
            <a:ext cx="399095" cy="230910"/>
          </a:xfrm>
          <a:custGeom>
            <a:avLst/>
            <a:gdLst/>
            <a:ahLst/>
            <a:cxnLst/>
            <a:rect l="0" t="0" r="0" b="0"/>
            <a:pathLst>
              <a:path w="399095" h="230910">
                <a:moveTo>
                  <a:pt x="4939" y="51036"/>
                </a:moveTo>
                <a:lnTo>
                  <a:pt x="388" y="55586"/>
                </a:lnTo>
                <a:lnTo>
                  <a:pt x="0" y="56927"/>
                </a:lnTo>
                <a:lnTo>
                  <a:pt x="693" y="57821"/>
                </a:lnTo>
                <a:lnTo>
                  <a:pt x="2108" y="58417"/>
                </a:lnTo>
                <a:lnTo>
                  <a:pt x="8651" y="59255"/>
                </a:lnTo>
                <a:lnTo>
                  <a:pt x="20348" y="59538"/>
                </a:lnTo>
                <a:lnTo>
                  <a:pt x="29567" y="59577"/>
                </a:lnTo>
                <a:lnTo>
                  <a:pt x="35646" y="58635"/>
                </a:lnTo>
                <a:lnTo>
                  <a:pt x="42556" y="57054"/>
                </a:lnTo>
                <a:lnTo>
                  <a:pt x="50019" y="55048"/>
                </a:lnTo>
                <a:lnTo>
                  <a:pt x="65932" y="50279"/>
                </a:lnTo>
                <a:lnTo>
                  <a:pt x="74176" y="47674"/>
                </a:lnTo>
                <a:lnTo>
                  <a:pt x="83482" y="45937"/>
                </a:lnTo>
                <a:lnTo>
                  <a:pt x="93497" y="44779"/>
                </a:lnTo>
                <a:lnTo>
                  <a:pt x="103982" y="44007"/>
                </a:lnTo>
                <a:lnTo>
                  <a:pt x="122403" y="41587"/>
                </a:lnTo>
                <a:lnTo>
                  <a:pt x="173350" y="33819"/>
                </a:lnTo>
                <a:lnTo>
                  <a:pt x="195318" y="30033"/>
                </a:lnTo>
                <a:lnTo>
                  <a:pt x="279870" y="14133"/>
                </a:lnTo>
                <a:lnTo>
                  <a:pt x="293955" y="12146"/>
                </a:lnTo>
                <a:lnTo>
                  <a:pt x="306201" y="10822"/>
                </a:lnTo>
                <a:lnTo>
                  <a:pt x="317223" y="9939"/>
                </a:lnTo>
                <a:lnTo>
                  <a:pt x="326476" y="8398"/>
                </a:lnTo>
                <a:lnTo>
                  <a:pt x="334549" y="6418"/>
                </a:lnTo>
                <a:lnTo>
                  <a:pt x="341837" y="4145"/>
                </a:lnTo>
                <a:lnTo>
                  <a:pt x="348600" y="2630"/>
                </a:lnTo>
                <a:lnTo>
                  <a:pt x="355014" y="1620"/>
                </a:lnTo>
                <a:lnTo>
                  <a:pt x="366268" y="498"/>
                </a:lnTo>
                <a:lnTo>
                  <a:pt x="374445" y="0"/>
                </a:lnTo>
                <a:lnTo>
                  <a:pt x="376053" y="819"/>
                </a:lnTo>
                <a:lnTo>
                  <a:pt x="376174" y="2318"/>
                </a:lnTo>
                <a:lnTo>
                  <a:pt x="375302" y="4269"/>
                </a:lnTo>
                <a:lnTo>
                  <a:pt x="374332" y="8978"/>
                </a:lnTo>
                <a:lnTo>
                  <a:pt x="374074" y="11567"/>
                </a:lnTo>
                <a:lnTo>
                  <a:pt x="371996" y="14246"/>
                </a:lnTo>
                <a:lnTo>
                  <a:pt x="364608" y="19762"/>
                </a:lnTo>
                <a:lnTo>
                  <a:pt x="357514" y="25389"/>
                </a:lnTo>
                <a:lnTo>
                  <a:pt x="351187" y="31065"/>
                </a:lnTo>
                <a:lnTo>
                  <a:pt x="345199" y="36762"/>
                </a:lnTo>
                <a:lnTo>
                  <a:pt x="327373" y="54426"/>
                </a:lnTo>
                <a:lnTo>
                  <a:pt x="320860" y="59964"/>
                </a:lnTo>
                <a:lnTo>
                  <a:pt x="314612" y="64608"/>
                </a:lnTo>
                <a:lnTo>
                  <a:pt x="308543" y="68656"/>
                </a:lnTo>
                <a:lnTo>
                  <a:pt x="299259" y="75694"/>
                </a:lnTo>
                <a:lnTo>
                  <a:pt x="295450" y="78905"/>
                </a:lnTo>
                <a:lnTo>
                  <a:pt x="292910" y="81998"/>
                </a:lnTo>
                <a:lnTo>
                  <a:pt x="291217" y="85012"/>
                </a:lnTo>
                <a:lnTo>
                  <a:pt x="289336" y="90901"/>
                </a:lnTo>
                <a:lnTo>
                  <a:pt x="288501" y="96694"/>
                </a:lnTo>
                <a:lnTo>
                  <a:pt x="289231" y="98619"/>
                </a:lnTo>
                <a:lnTo>
                  <a:pt x="290669" y="99903"/>
                </a:lnTo>
                <a:lnTo>
                  <a:pt x="292580" y="100759"/>
                </a:lnTo>
                <a:lnTo>
                  <a:pt x="297244" y="101710"/>
                </a:lnTo>
                <a:lnTo>
                  <a:pt x="304398" y="103085"/>
                </a:lnTo>
                <a:lnTo>
                  <a:pt x="310306" y="104785"/>
                </a:lnTo>
                <a:lnTo>
                  <a:pt x="317102" y="106871"/>
                </a:lnTo>
                <a:lnTo>
                  <a:pt x="323537" y="109215"/>
                </a:lnTo>
                <a:lnTo>
                  <a:pt x="335768" y="114358"/>
                </a:lnTo>
                <a:lnTo>
                  <a:pt x="343602" y="117063"/>
                </a:lnTo>
                <a:lnTo>
                  <a:pt x="352635" y="119819"/>
                </a:lnTo>
                <a:lnTo>
                  <a:pt x="362467" y="122609"/>
                </a:lnTo>
                <a:lnTo>
                  <a:pt x="369972" y="125421"/>
                </a:lnTo>
                <a:lnTo>
                  <a:pt x="380853" y="131086"/>
                </a:lnTo>
                <a:lnTo>
                  <a:pt x="388865" y="136778"/>
                </a:lnTo>
                <a:lnTo>
                  <a:pt x="392334" y="139630"/>
                </a:lnTo>
                <a:lnTo>
                  <a:pt x="394648" y="142483"/>
                </a:lnTo>
                <a:lnTo>
                  <a:pt x="396190" y="145338"/>
                </a:lnTo>
                <a:lnTo>
                  <a:pt x="397218" y="148194"/>
                </a:lnTo>
                <a:lnTo>
                  <a:pt x="397903" y="152003"/>
                </a:lnTo>
                <a:lnTo>
                  <a:pt x="398361" y="156447"/>
                </a:lnTo>
                <a:lnTo>
                  <a:pt x="398665" y="161315"/>
                </a:lnTo>
                <a:lnTo>
                  <a:pt x="399004" y="169264"/>
                </a:lnTo>
                <a:lnTo>
                  <a:pt x="399094" y="172717"/>
                </a:lnTo>
                <a:lnTo>
                  <a:pt x="397249" y="176924"/>
                </a:lnTo>
                <a:lnTo>
                  <a:pt x="394114" y="181633"/>
                </a:lnTo>
                <a:lnTo>
                  <a:pt x="390120" y="186678"/>
                </a:lnTo>
                <a:lnTo>
                  <a:pt x="386503" y="190994"/>
                </a:lnTo>
                <a:lnTo>
                  <a:pt x="383140" y="194824"/>
                </a:lnTo>
                <a:lnTo>
                  <a:pt x="379946" y="198329"/>
                </a:lnTo>
                <a:lnTo>
                  <a:pt x="371316" y="204765"/>
                </a:lnTo>
                <a:lnTo>
                  <a:pt x="361131" y="210799"/>
                </a:lnTo>
                <a:lnTo>
                  <a:pt x="350254" y="216657"/>
                </a:lnTo>
                <a:lnTo>
                  <a:pt x="333421" y="225309"/>
                </a:lnTo>
                <a:lnTo>
                  <a:pt x="326797" y="227226"/>
                </a:lnTo>
                <a:lnTo>
                  <a:pt x="319524" y="228503"/>
                </a:lnTo>
                <a:lnTo>
                  <a:pt x="311817" y="229355"/>
                </a:lnTo>
                <a:lnTo>
                  <a:pt x="304775" y="229923"/>
                </a:lnTo>
                <a:lnTo>
                  <a:pt x="298174" y="230301"/>
                </a:lnTo>
                <a:lnTo>
                  <a:pt x="291869" y="230553"/>
                </a:lnTo>
                <a:lnTo>
                  <a:pt x="260241" y="230909"/>
                </a:lnTo>
                <a:lnTo>
                  <a:pt x="250389" y="230006"/>
                </a:lnTo>
                <a:lnTo>
                  <a:pt x="241914" y="228451"/>
                </a:lnTo>
                <a:lnTo>
                  <a:pt x="234361" y="226463"/>
                </a:lnTo>
                <a:lnTo>
                  <a:pt x="227419" y="224185"/>
                </a:lnTo>
                <a:lnTo>
                  <a:pt x="220886" y="221713"/>
                </a:lnTo>
                <a:lnTo>
                  <a:pt x="208548" y="217380"/>
                </a:lnTo>
                <a:lnTo>
                  <a:pt x="202591" y="216224"/>
                </a:lnTo>
                <a:lnTo>
                  <a:pt x="184961" y="2139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04"/>
          <p:cNvSpPr/>
          <p:nvPr/>
        </p:nvSpPr>
        <p:spPr>
          <a:xfrm>
            <a:off x="486200" y="4785144"/>
            <a:ext cx="328472" cy="588720"/>
          </a:xfrm>
          <a:custGeom>
            <a:avLst/>
            <a:gdLst/>
            <a:ahLst/>
            <a:cxnLst/>
            <a:rect l="0" t="0" r="0" b="0"/>
            <a:pathLst>
              <a:path w="328472" h="588720">
                <a:moveTo>
                  <a:pt x="288182" y="41173"/>
                </a:moveTo>
                <a:lnTo>
                  <a:pt x="276250" y="29241"/>
                </a:lnTo>
                <a:lnTo>
                  <a:pt x="271655" y="26551"/>
                </a:lnTo>
                <a:lnTo>
                  <a:pt x="265734" y="23805"/>
                </a:lnTo>
                <a:lnTo>
                  <a:pt x="258929" y="21022"/>
                </a:lnTo>
                <a:lnTo>
                  <a:pt x="248828" y="15390"/>
                </a:lnTo>
                <a:lnTo>
                  <a:pt x="239259" y="9711"/>
                </a:lnTo>
                <a:lnTo>
                  <a:pt x="232707" y="6864"/>
                </a:lnTo>
                <a:lnTo>
                  <a:pt x="225481" y="4013"/>
                </a:lnTo>
                <a:lnTo>
                  <a:pt x="217806" y="2112"/>
                </a:lnTo>
                <a:lnTo>
                  <a:pt x="209832" y="845"/>
                </a:lnTo>
                <a:lnTo>
                  <a:pt x="201659" y="0"/>
                </a:lnTo>
                <a:lnTo>
                  <a:pt x="192400" y="389"/>
                </a:lnTo>
                <a:lnTo>
                  <a:pt x="182417" y="1602"/>
                </a:lnTo>
                <a:lnTo>
                  <a:pt x="171952" y="3362"/>
                </a:lnTo>
                <a:lnTo>
                  <a:pt x="161165" y="6441"/>
                </a:lnTo>
                <a:lnTo>
                  <a:pt x="150164" y="10398"/>
                </a:lnTo>
                <a:lnTo>
                  <a:pt x="139020" y="14942"/>
                </a:lnTo>
                <a:lnTo>
                  <a:pt x="128733" y="19875"/>
                </a:lnTo>
                <a:lnTo>
                  <a:pt x="119018" y="25070"/>
                </a:lnTo>
                <a:lnTo>
                  <a:pt x="109683" y="30438"/>
                </a:lnTo>
                <a:lnTo>
                  <a:pt x="101555" y="35921"/>
                </a:lnTo>
                <a:lnTo>
                  <a:pt x="94232" y="41482"/>
                </a:lnTo>
                <a:lnTo>
                  <a:pt x="87444" y="47094"/>
                </a:lnTo>
                <a:lnTo>
                  <a:pt x="81014" y="52740"/>
                </a:lnTo>
                <a:lnTo>
                  <a:pt x="74823" y="58409"/>
                </a:lnTo>
                <a:lnTo>
                  <a:pt x="68790" y="64094"/>
                </a:lnTo>
                <a:lnTo>
                  <a:pt x="62863" y="70742"/>
                </a:lnTo>
                <a:lnTo>
                  <a:pt x="57007" y="78030"/>
                </a:lnTo>
                <a:lnTo>
                  <a:pt x="51198" y="85747"/>
                </a:lnTo>
                <a:lnTo>
                  <a:pt x="42203" y="101941"/>
                </a:lnTo>
                <a:lnTo>
                  <a:pt x="38471" y="110261"/>
                </a:lnTo>
                <a:lnTo>
                  <a:pt x="24117" y="144722"/>
                </a:lnTo>
                <a:lnTo>
                  <a:pt x="18794" y="158783"/>
                </a:lnTo>
                <a:lnTo>
                  <a:pt x="7799" y="189647"/>
                </a:lnTo>
                <a:lnTo>
                  <a:pt x="4105" y="202068"/>
                </a:lnTo>
                <a:lnTo>
                  <a:pt x="1642" y="212254"/>
                </a:lnTo>
                <a:lnTo>
                  <a:pt x="0" y="220950"/>
                </a:lnTo>
                <a:lnTo>
                  <a:pt x="716" y="235692"/>
                </a:lnTo>
                <a:lnTo>
                  <a:pt x="6474" y="259781"/>
                </a:lnTo>
                <a:lnTo>
                  <a:pt x="11531" y="277397"/>
                </a:lnTo>
                <a:lnTo>
                  <a:pt x="16953" y="288402"/>
                </a:lnTo>
                <a:lnTo>
                  <a:pt x="20686" y="291717"/>
                </a:lnTo>
                <a:lnTo>
                  <a:pt x="25079" y="293927"/>
                </a:lnTo>
                <a:lnTo>
                  <a:pt x="35040" y="297336"/>
                </a:lnTo>
                <a:lnTo>
                  <a:pt x="40363" y="299578"/>
                </a:lnTo>
                <a:lnTo>
                  <a:pt x="45817" y="302026"/>
                </a:lnTo>
                <a:lnTo>
                  <a:pt x="50405" y="302705"/>
                </a:lnTo>
                <a:lnTo>
                  <a:pt x="54417" y="302205"/>
                </a:lnTo>
                <a:lnTo>
                  <a:pt x="62366" y="300062"/>
                </a:lnTo>
                <a:lnTo>
                  <a:pt x="72249" y="299110"/>
                </a:lnTo>
                <a:lnTo>
                  <a:pt x="77552" y="296951"/>
                </a:lnTo>
                <a:lnTo>
                  <a:pt x="82992" y="293607"/>
                </a:lnTo>
                <a:lnTo>
                  <a:pt x="93164" y="285763"/>
                </a:lnTo>
                <a:lnTo>
                  <a:pt x="100860" y="279102"/>
                </a:lnTo>
                <a:lnTo>
                  <a:pt x="111865" y="266468"/>
                </a:lnTo>
                <a:lnTo>
                  <a:pt x="146954" y="224489"/>
                </a:lnTo>
                <a:lnTo>
                  <a:pt x="163550" y="203389"/>
                </a:lnTo>
                <a:lnTo>
                  <a:pt x="178424" y="183606"/>
                </a:lnTo>
                <a:lnTo>
                  <a:pt x="192150" y="164704"/>
                </a:lnTo>
                <a:lnTo>
                  <a:pt x="202253" y="150197"/>
                </a:lnTo>
                <a:lnTo>
                  <a:pt x="209941" y="138621"/>
                </a:lnTo>
                <a:lnTo>
                  <a:pt x="227852" y="110687"/>
                </a:lnTo>
                <a:lnTo>
                  <a:pt x="233675" y="101803"/>
                </a:lnTo>
                <a:lnTo>
                  <a:pt x="242684" y="86852"/>
                </a:lnTo>
                <a:lnTo>
                  <a:pt x="249863" y="72905"/>
                </a:lnTo>
                <a:lnTo>
                  <a:pt x="256229" y="57181"/>
                </a:lnTo>
                <a:lnTo>
                  <a:pt x="265168" y="41365"/>
                </a:lnTo>
                <a:lnTo>
                  <a:pt x="266172" y="38444"/>
                </a:lnTo>
                <a:lnTo>
                  <a:pt x="265888" y="36496"/>
                </a:lnTo>
                <a:lnTo>
                  <a:pt x="264747" y="35198"/>
                </a:lnTo>
                <a:lnTo>
                  <a:pt x="263986" y="35285"/>
                </a:lnTo>
                <a:lnTo>
                  <a:pt x="263479" y="36295"/>
                </a:lnTo>
                <a:lnTo>
                  <a:pt x="263141" y="37921"/>
                </a:lnTo>
                <a:lnTo>
                  <a:pt x="263868" y="39957"/>
                </a:lnTo>
                <a:lnTo>
                  <a:pt x="267216" y="44760"/>
                </a:lnTo>
                <a:lnTo>
                  <a:pt x="267537" y="47375"/>
                </a:lnTo>
                <a:lnTo>
                  <a:pt x="266799" y="50070"/>
                </a:lnTo>
                <a:lnTo>
                  <a:pt x="265354" y="52819"/>
                </a:lnTo>
                <a:lnTo>
                  <a:pt x="263749" y="60954"/>
                </a:lnTo>
                <a:lnTo>
                  <a:pt x="263321" y="65791"/>
                </a:lnTo>
                <a:lnTo>
                  <a:pt x="265385" y="78784"/>
                </a:lnTo>
                <a:lnTo>
                  <a:pt x="268525" y="95037"/>
                </a:lnTo>
                <a:lnTo>
                  <a:pt x="269362" y="104704"/>
                </a:lnTo>
                <a:lnTo>
                  <a:pt x="269920" y="114960"/>
                </a:lnTo>
                <a:lnTo>
                  <a:pt x="273150" y="133227"/>
                </a:lnTo>
                <a:lnTo>
                  <a:pt x="278161" y="156835"/>
                </a:lnTo>
                <a:lnTo>
                  <a:pt x="284359" y="184003"/>
                </a:lnTo>
                <a:lnTo>
                  <a:pt x="298865" y="259911"/>
                </a:lnTo>
                <a:lnTo>
                  <a:pt x="306734" y="304156"/>
                </a:lnTo>
                <a:lnTo>
                  <a:pt x="312933" y="344130"/>
                </a:lnTo>
                <a:lnTo>
                  <a:pt x="322360" y="416486"/>
                </a:lnTo>
                <a:lnTo>
                  <a:pt x="327185" y="460709"/>
                </a:lnTo>
                <a:lnTo>
                  <a:pt x="328471" y="475169"/>
                </a:lnTo>
                <a:lnTo>
                  <a:pt x="328376" y="491476"/>
                </a:lnTo>
                <a:lnTo>
                  <a:pt x="327361" y="509015"/>
                </a:lnTo>
                <a:lnTo>
                  <a:pt x="325731" y="527375"/>
                </a:lnTo>
                <a:lnTo>
                  <a:pt x="323692" y="540568"/>
                </a:lnTo>
                <a:lnTo>
                  <a:pt x="318887" y="557766"/>
                </a:lnTo>
                <a:lnTo>
                  <a:pt x="311036" y="571125"/>
                </a:lnTo>
                <a:lnTo>
                  <a:pt x="306275" y="577355"/>
                </a:lnTo>
                <a:lnTo>
                  <a:pt x="301197" y="581507"/>
                </a:lnTo>
                <a:lnTo>
                  <a:pt x="295906" y="584276"/>
                </a:lnTo>
                <a:lnTo>
                  <a:pt x="285900" y="587352"/>
                </a:lnTo>
                <a:lnTo>
                  <a:pt x="278278" y="588719"/>
                </a:lnTo>
                <a:lnTo>
                  <a:pt x="274912" y="588131"/>
                </a:lnTo>
                <a:lnTo>
                  <a:pt x="264671" y="582753"/>
                </a:lnTo>
                <a:lnTo>
                  <a:pt x="255190" y="577785"/>
                </a:lnTo>
                <a:lnTo>
                  <a:pt x="249995" y="574174"/>
                </a:lnTo>
                <a:lnTo>
                  <a:pt x="244626" y="569863"/>
                </a:lnTo>
                <a:lnTo>
                  <a:pt x="234534" y="559991"/>
                </a:lnTo>
                <a:lnTo>
                  <a:pt x="226873" y="549254"/>
                </a:lnTo>
                <a:lnTo>
                  <a:pt x="212655" y="527948"/>
                </a:lnTo>
                <a:lnTo>
                  <a:pt x="204449" y="514375"/>
                </a:lnTo>
                <a:lnTo>
                  <a:pt x="200928" y="508089"/>
                </a:lnTo>
                <a:lnTo>
                  <a:pt x="197627" y="498183"/>
                </a:lnTo>
                <a:lnTo>
                  <a:pt x="194475" y="485864"/>
                </a:lnTo>
                <a:lnTo>
                  <a:pt x="191420" y="471936"/>
                </a:lnTo>
                <a:lnTo>
                  <a:pt x="189384" y="459793"/>
                </a:lnTo>
                <a:lnTo>
                  <a:pt x="188027" y="448841"/>
                </a:lnTo>
                <a:lnTo>
                  <a:pt x="187122" y="438682"/>
                </a:lnTo>
                <a:lnTo>
                  <a:pt x="186519" y="427146"/>
                </a:lnTo>
                <a:lnTo>
                  <a:pt x="185848" y="401629"/>
                </a:lnTo>
                <a:lnTo>
                  <a:pt x="187574" y="391015"/>
                </a:lnTo>
                <a:lnTo>
                  <a:pt x="194573" y="374141"/>
                </a:lnTo>
                <a:lnTo>
                  <a:pt x="198953" y="360291"/>
                </a:lnTo>
                <a:lnTo>
                  <a:pt x="200121" y="353931"/>
                </a:lnTo>
                <a:lnTo>
                  <a:pt x="202804" y="348738"/>
                </a:lnTo>
                <a:lnTo>
                  <a:pt x="214731" y="335927"/>
                </a:lnTo>
                <a:lnTo>
                  <a:pt x="221564" y="325845"/>
                </a:lnTo>
                <a:lnTo>
                  <a:pt x="226625" y="321441"/>
                </a:lnTo>
                <a:lnTo>
                  <a:pt x="232857" y="317554"/>
                </a:lnTo>
                <a:lnTo>
                  <a:pt x="253892" y="3069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05"/>
          <p:cNvSpPr/>
          <p:nvPr/>
        </p:nvSpPr>
        <p:spPr>
          <a:xfrm>
            <a:off x="928690" y="4826317"/>
            <a:ext cx="428623" cy="282894"/>
          </a:xfrm>
          <a:custGeom>
            <a:avLst/>
            <a:gdLst/>
            <a:ahLst/>
            <a:cxnLst/>
            <a:rect l="0" t="0" r="0" b="0"/>
            <a:pathLst>
              <a:path w="428623" h="282894">
                <a:moveTo>
                  <a:pt x="17142" y="0"/>
                </a:moveTo>
                <a:lnTo>
                  <a:pt x="12591" y="9102"/>
                </a:lnTo>
                <a:lnTo>
                  <a:pt x="11251" y="13688"/>
                </a:lnTo>
                <a:lnTo>
                  <a:pt x="10357" y="18650"/>
                </a:lnTo>
                <a:lnTo>
                  <a:pt x="9761" y="23864"/>
                </a:lnTo>
                <a:lnTo>
                  <a:pt x="9364" y="29244"/>
                </a:lnTo>
                <a:lnTo>
                  <a:pt x="9099" y="34737"/>
                </a:lnTo>
                <a:lnTo>
                  <a:pt x="8922" y="40303"/>
                </a:lnTo>
                <a:lnTo>
                  <a:pt x="7852" y="46871"/>
                </a:lnTo>
                <a:lnTo>
                  <a:pt x="6186" y="54107"/>
                </a:lnTo>
                <a:lnTo>
                  <a:pt x="4123" y="61789"/>
                </a:lnTo>
                <a:lnTo>
                  <a:pt x="2748" y="69768"/>
                </a:lnTo>
                <a:lnTo>
                  <a:pt x="1831" y="77944"/>
                </a:lnTo>
                <a:lnTo>
                  <a:pt x="1220" y="86253"/>
                </a:lnTo>
                <a:lnTo>
                  <a:pt x="812" y="94650"/>
                </a:lnTo>
                <a:lnTo>
                  <a:pt x="359" y="111599"/>
                </a:lnTo>
                <a:lnTo>
                  <a:pt x="0" y="210012"/>
                </a:lnTo>
                <a:lnTo>
                  <a:pt x="951" y="216208"/>
                </a:lnTo>
                <a:lnTo>
                  <a:pt x="2538" y="222244"/>
                </a:lnTo>
                <a:lnTo>
                  <a:pt x="4549" y="228173"/>
                </a:lnTo>
                <a:lnTo>
                  <a:pt x="6841" y="233078"/>
                </a:lnTo>
                <a:lnTo>
                  <a:pt x="11929" y="241068"/>
                </a:lnTo>
                <a:lnTo>
                  <a:pt x="17365" y="247794"/>
                </a:lnTo>
                <a:lnTo>
                  <a:pt x="22956" y="253958"/>
                </a:lnTo>
                <a:lnTo>
                  <a:pt x="28616" y="259873"/>
                </a:lnTo>
                <a:lnTo>
                  <a:pt x="31459" y="261831"/>
                </a:lnTo>
                <a:lnTo>
                  <a:pt x="37158" y="264007"/>
                </a:lnTo>
                <a:lnTo>
                  <a:pt x="45721" y="265232"/>
                </a:lnTo>
                <a:lnTo>
                  <a:pt x="53974" y="262979"/>
                </a:lnTo>
                <a:lnTo>
                  <a:pt x="63039" y="258802"/>
                </a:lnTo>
                <a:lnTo>
                  <a:pt x="74450" y="250143"/>
                </a:lnTo>
                <a:lnTo>
                  <a:pt x="79160" y="245819"/>
                </a:lnTo>
                <a:lnTo>
                  <a:pt x="84205" y="241032"/>
                </a:lnTo>
                <a:lnTo>
                  <a:pt x="88520" y="235936"/>
                </a:lnTo>
                <a:lnTo>
                  <a:pt x="92350" y="230633"/>
                </a:lnTo>
                <a:lnTo>
                  <a:pt x="95856" y="225193"/>
                </a:lnTo>
                <a:lnTo>
                  <a:pt x="100098" y="219661"/>
                </a:lnTo>
                <a:lnTo>
                  <a:pt x="104831" y="214068"/>
                </a:lnTo>
                <a:lnTo>
                  <a:pt x="109891" y="208435"/>
                </a:lnTo>
                <a:lnTo>
                  <a:pt x="114217" y="201822"/>
                </a:lnTo>
                <a:lnTo>
                  <a:pt x="118054" y="194555"/>
                </a:lnTo>
                <a:lnTo>
                  <a:pt x="121564" y="186853"/>
                </a:lnTo>
                <a:lnTo>
                  <a:pt x="126762" y="176957"/>
                </a:lnTo>
                <a:lnTo>
                  <a:pt x="140157" y="153260"/>
                </a:lnTo>
                <a:lnTo>
                  <a:pt x="145824" y="142178"/>
                </a:lnTo>
                <a:lnTo>
                  <a:pt x="150555" y="131933"/>
                </a:lnTo>
                <a:lnTo>
                  <a:pt x="164304" y="98781"/>
                </a:lnTo>
                <a:lnTo>
                  <a:pt x="169543" y="85857"/>
                </a:lnTo>
                <a:lnTo>
                  <a:pt x="177903" y="66416"/>
                </a:lnTo>
                <a:lnTo>
                  <a:pt x="181466" y="58565"/>
                </a:lnTo>
                <a:lnTo>
                  <a:pt x="183841" y="52379"/>
                </a:lnTo>
                <a:lnTo>
                  <a:pt x="185425" y="47302"/>
                </a:lnTo>
                <a:lnTo>
                  <a:pt x="186481" y="42964"/>
                </a:lnTo>
                <a:lnTo>
                  <a:pt x="188137" y="41026"/>
                </a:lnTo>
                <a:lnTo>
                  <a:pt x="190194" y="40685"/>
                </a:lnTo>
                <a:lnTo>
                  <a:pt x="192517" y="41411"/>
                </a:lnTo>
                <a:lnTo>
                  <a:pt x="194066" y="42847"/>
                </a:lnTo>
                <a:lnTo>
                  <a:pt x="195099" y="44758"/>
                </a:lnTo>
                <a:lnTo>
                  <a:pt x="195787" y="46983"/>
                </a:lnTo>
                <a:lnTo>
                  <a:pt x="195294" y="51325"/>
                </a:lnTo>
                <a:lnTo>
                  <a:pt x="194012" y="57077"/>
                </a:lnTo>
                <a:lnTo>
                  <a:pt x="192206" y="63769"/>
                </a:lnTo>
                <a:lnTo>
                  <a:pt x="191001" y="71087"/>
                </a:lnTo>
                <a:lnTo>
                  <a:pt x="190198" y="78824"/>
                </a:lnTo>
                <a:lnTo>
                  <a:pt x="189663" y="86840"/>
                </a:lnTo>
                <a:lnTo>
                  <a:pt x="189306" y="95041"/>
                </a:lnTo>
                <a:lnTo>
                  <a:pt x="188909" y="111773"/>
                </a:lnTo>
                <a:lnTo>
                  <a:pt x="188686" y="137258"/>
                </a:lnTo>
                <a:lnTo>
                  <a:pt x="189607" y="145798"/>
                </a:lnTo>
                <a:lnTo>
                  <a:pt x="191174" y="154349"/>
                </a:lnTo>
                <a:lnTo>
                  <a:pt x="193171" y="162907"/>
                </a:lnTo>
                <a:lnTo>
                  <a:pt x="195455" y="170517"/>
                </a:lnTo>
                <a:lnTo>
                  <a:pt x="197929" y="177495"/>
                </a:lnTo>
                <a:lnTo>
                  <a:pt x="200532" y="184053"/>
                </a:lnTo>
                <a:lnTo>
                  <a:pt x="204172" y="190329"/>
                </a:lnTo>
                <a:lnTo>
                  <a:pt x="208504" y="196419"/>
                </a:lnTo>
                <a:lnTo>
                  <a:pt x="213296" y="202384"/>
                </a:lnTo>
                <a:lnTo>
                  <a:pt x="219349" y="207312"/>
                </a:lnTo>
                <a:lnTo>
                  <a:pt x="226242" y="211551"/>
                </a:lnTo>
                <a:lnTo>
                  <a:pt x="233694" y="215329"/>
                </a:lnTo>
                <a:lnTo>
                  <a:pt x="247055" y="219527"/>
                </a:lnTo>
                <a:lnTo>
                  <a:pt x="253285" y="220646"/>
                </a:lnTo>
                <a:lnTo>
                  <a:pt x="259343" y="220440"/>
                </a:lnTo>
                <a:lnTo>
                  <a:pt x="271154" y="217671"/>
                </a:lnTo>
                <a:lnTo>
                  <a:pt x="282754" y="210725"/>
                </a:lnTo>
                <a:lnTo>
                  <a:pt x="288514" y="206206"/>
                </a:lnTo>
                <a:lnTo>
                  <a:pt x="294259" y="201288"/>
                </a:lnTo>
                <a:lnTo>
                  <a:pt x="299994" y="196105"/>
                </a:lnTo>
                <a:lnTo>
                  <a:pt x="311447" y="185265"/>
                </a:lnTo>
                <a:lnTo>
                  <a:pt x="322886" y="174097"/>
                </a:lnTo>
                <a:lnTo>
                  <a:pt x="327652" y="167500"/>
                </a:lnTo>
                <a:lnTo>
                  <a:pt x="331781" y="160244"/>
                </a:lnTo>
                <a:lnTo>
                  <a:pt x="335486" y="152550"/>
                </a:lnTo>
                <a:lnTo>
                  <a:pt x="339861" y="144562"/>
                </a:lnTo>
                <a:lnTo>
                  <a:pt x="344683" y="136380"/>
                </a:lnTo>
                <a:lnTo>
                  <a:pt x="349803" y="128068"/>
                </a:lnTo>
                <a:lnTo>
                  <a:pt x="356073" y="115858"/>
                </a:lnTo>
                <a:lnTo>
                  <a:pt x="363111" y="101052"/>
                </a:lnTo>
                <a:lnTo>
                  <a:pt x="370661" y="84513"/>
                </a:lnTo>
                <a:lnTo>
                  <a:pt x="376646" y="72535"/>
                </a:lnTo>
                <a:lnTo>
                  <a:pt x="381589" y="63596"/>
                </a:lnTo>
                <a:lnTo>
                  <a:pt x="385837" y="56685"/>
                </a:lnTo>
                <a:lnTo>
                  <a:pt x="388668" y="51125"/>
                </a:lnTo>
                <a:lnTo>
                  <a:pt x="391815" y="42407"/>
                </a:lnTo>
                <a:lnTo>
                  <a:pt x="391701" y="39702"/>
                </a:lnTo>
                <a:lnTo>
                  <a:pt x="390673" y="37898"/>
                </a:lnTo>
                <a:lnTo>
                  <a:pt x="389035" y="36695"/>
                </a:lnTo>
                <a:lnTo>
                  <a:pt x="387943" y="36846"/>
                </a:lnTo>
                <a:lnTo>
                  <a:pt x="387215" y="37899"/>
                </a:lnTo>
                <a:lnTo>
                  <a:pt x="386730" y="39554"/>
                </a:lnTo>
                <a:lnTo>
                  <a:pt x="386407" y="44467"/>
                </a:lnTo>
                <a:lnTo>
                  <a:pt x="386047" y="60085"/>
                </a:lnTo>
                <a:lnTo>
                  <a:pt x="384999" y="68632"/>
                </a:lnTo>
                <a:lnTo>
                  <a:pt x="383347" y="77187"/>
                </a:lnTo>
                <a:lnTo>
                  <a:pt x="381294" y="85748"/>
                </a:lnTo>
                <a:lnTo>
                  <a:pt x="378972" y="94313"/>
                </a:lnTo>
                <a:lnTo>
                  <a:pt x="373853" y="111449"/>
                </a:lnTo>
                <a:lnTo>
                  <a:pt x="373059" y="120020"/>
                </a:lnTo>
                <a:lnTo>
                  <a:pt x="373483" y="128591"/>
                </a:lnTo>
                <a:lnTo>
                  <a:pt x="381006" y="181082"/>
                </a:lnTo>
                <a:lnTo>
                  <a:pt x="382591" y="195016"/>
                </a:lnTo>
                <a:lnTo>
                  <a:pt x="383647" y="207163"/>
                </a:lnTo>
                <a:lnTo>
                  <a:pt x="384351" y="218119"/>
                </a:lnTo>
                <a:lnTo>
                  <a:pt x="385773" y="227328"/>
                </a:lnTo>
                <a:lnTo>
                  <a:pt x="387673" y="235372"/>
                </a:lnTo>
                <a:lnTo>
                  <a:pt x="389893" y="242639"/>
                </a:lnTo>
                <a:lnTo>
                  <a:pt x="394230" y="251295"/>
                </a:lnTo>
                <a:lnTo>
                  <a:pt x="399979" y="260875"/>
                </a:lnTo>
                <a:lnTo>
                  <a:pt x="406669" y="271071"/>
                </a:lnTo>
                <a:lnTo>
                  <a:pt x="412082" y="276917"/>
                </a:lnTo>
                <a:lnTo>
                  <a:pt x="416643" y="279862"/>
                </a:lnTo>
                <a:lnTo>
                  <a:pt x="428622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06"/>
          <p:cNvSpPr/>
          <p:nvPr/>
        </p:nvSpPr>
        <p:spPr>
          <a:xfrm>
            <a:off x="1263014" y="4783454"/>
            <a:ext cx="34291" cy="1"/>
          </a:xfrm>
          <a:custGeom>
            <a:avLst/>
            <a:gdLst/>
            <a:ahLst/>
            <a:cxnLst/>
            <a:rect l="0" t="0" r="0" b="0"/>
            <a:pathLst>
              <a:path w="34291" h="1">
                <a:moveTo>
                  <a:pt x="3429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07"/>
          <p:cNvSpPr/>
          <p:nvPr/>
        </p:nvSpPr>
        <p:spPr>
          <a:xfrm>
            <a:off x="1447145" y="4648046"/>
            <a:ext cx="398287" cy="443464"/>
          </a:xfrm>
          <a:custGeom>
            <a:avLst/>
            <a:gdLst/>
            <a:ahLst/>
            <a:cxnLst/>
            <a:rect l="0" t="0" r="0" b="0"/>
            <a:pathLst>
              <a:path w="398287" h="443464">
                <a:moveTo>
                  <a:pt x="175914" y="186844"/>
                </a:moveTo>
                <a:lnTo>
                  <a:pt x="137289" y="186844"/>
                </a:lnTo>
                <a:lnTo>
                  <a:pt x="132067" y="187796"/>
                </a:lnTo>
                <a:lnTo>
                  <a:pt x="123724" y="191395"/>
                </a:lnTo>
                <a:lnTo>
                  <a:pt x="114301" y="198709"/>
                </a:lnTo>
                <a:lnTo>
                  <a:pt x="103763" y="207357"/>
                </a:lnTo>
                <a:lnTo>
                  <a:pt x="92730" y="214376"/>
                </a:lnTo>
                <a:lnTo>
                  <a:pt x="81476" y="223210"/>
                </a:lnTo>
                <a:lnTo>
                  <a:pt x="75808" y="228233"/>
                </a:lnTo>
                <a:lnTo>
                  <a:pt x="59350" y="243974"/>
                </a:lnTo>
                <a:lnTo>
                  <a:pt x="26842" y="276022"/>
                </a:lnTo>
                <a:lnTo>
                  <a:pt x="21288" y="283443"/>
                </a:lnTo>
                <a:lnTo>
                  <a:pt x="16632" y="291249"/>
                </a:lnTo>
                <a:lnTo>
                  <a:pt x="12576" y="299310"/>
                </a:lnTo>
                <a:lnTo>
                  <a:pt x="9872" y="307541"/>
                </a:lnTo>
                <a:lnTo>
                  <a:pt x="8070" y="315886"/>
                </a:lnTo>
                <a:lnTo>
                  <a:pt x="6868" y="324307"/>
                </a:lnTo>
                <a:lnTo>
                  <a:pt x="5114" y="332778"/>
                </a:lnTo>
                <a:lnTo>
                  <a:pt x="2993" y="341283"/>
                </a:lnTo>
                <a:lnTo>
                  <a:pt x="626" y="349811"/>
                </a:lnTo>
                <a:lnTo>
                  <a:pt x="0" y="357401"/>
                </a:lnTo>
                <a:lnTo>
                  <a:pt x="1845" y="370915"/>
                </a:lnTo>
                <a:lnTo>
                  <a:pt x="2718" y="378137"/>
                </a:lnTo>
                <a:lnTo>
                  <a:pt x="3300" y="385811"/>
                </a:lnTo>
                <a:lnTo>
                  <a:pt x="3689" y="393783"/>
                </a:lnTo>
                <a:lnTo>
                  <a:pt x="4899" y="401003"/>
                </a:lnTo>
                <a:lnTo>
                  <a:pt x="8785" y="414106"/>
                </a:lnTo>
                <a:lnTo>
                  <a:pt x="13687" y="423739"/>
                </a:lnTo>
                <a:lnTo>
                  <a:pt x="21802" y="434517"/>
                </a:lnTo>
                <a:lnTo>
                  <a:pt x="24595" y="437685"/>
                </a:lnTo>
                <a:lnTo>
                  <a:pt x="28363" y="439796"/>
                </a:lnTo>
                <a:lnTo>
                  <a:pt x="37628" y="442142"/>
                </a:lnTo>
                <a:lnTo>
                  <a:pt x="49004" y="443463"/>
                </a:lnTo>
                <a:lnTo>
                  <a:pt x="52255" y="442695"/>
                </a:lnTo>
                <a:lnTo>
                  <a:pt x="58407" y="439303"/>
                </a:lnTo>
                <a:lnTo>
                  <a:pt x="70118" y="429364"/>
                </a:lnTo>
                <a:lnTo>
                  <a:pt x="75871" y="423853"/>
                </a:lnTo>
                <a:lnTo>
                  <a:pt x="84465" y="410845"/>
                </a:lnTo>
                <a:lnTo>
                  <a:pt x="90185" y="397842"/>
                </a:lnTo>
                <a:lnTo>
                  <a:pt x="93044" y="390374"/>
                </a:lnTo>
                <a:lnTo>
                  <a:pt x="96855" y="381585"/>
                </a:lnTo>
                <a:lnTo>
                  <a:pt x="106169" y="361661"/>
                </a:lnTo>
                <a:lnTo>
                  <a:pt x="110368" y="351013"/>
                </a:lnTo>
                <a:lnTo>
                  <a:pt x="114119" y="340105"/>
                </a:lnTo>
                <a:lnTo>
                  <a:pt x="117573" y="329023"/>
                </a:lnTo>
                <a:lnTo>
                  <a:pt x="120827" y="314015"/>
                </a:lnTo>
                <a:lnTo>
                  <a:pt x="123950" y="296389"/>
                </a:lnTo>
                <a:lnTo>
                  <a:pt x="129959" y="259343"/>
                </a:lnTo>
                <a:lnTo>
                  <a:pt x="138697" y="211712"/>
                </a:lnTo>
                <a:lnTo>
                  <a:pt x="144451" y="182021"/>
                </a:lnTo>
                <a:lnTo>
                  <a:pt x="150183" y="155491"/>
                </a:lnTo>
                <a:lnTo>
                  <a:pt x="153045" y="143081"/>
                </a:lnTo>
                <a:lnTo>
                  <a:pt x="154953" y="128141"/>
                </a:lnTo>
                <a:lnTo>
                  <a:pt x="156226" y="111514"/>
                </a:lnTo>
                <a:lnTo>
                  <a:pt x="157639" y="78116"/>
                </a:lnTo>
                <a:lnTo>
                  <a:pt x="158435" y="38846"/>
                </a:lnTo>
                <a:lnTo>
                  <a:pt x="158756" y="0"/>
                </a:lnTo>
                <a:lnTo>
                  <a:pt x="156224" y="14267"/>
                </a:lnTo>
                <a:lnTo>
                  <a:pt x="154215" y="26072"/>
                </a:lnTo>
                <a:lnTo>
                  <a:pt x="152876" y="36800"/>
                </a:lnTo>
                <a:lnTo>
                  <a:pt x="151983" y="46810"/>
                </a:lnTo>
                <a:lnTo>
                  <a:pt x="151388" y="56340"/>
                </a:lnTo>
                <a:lnTo>
                  <a:pt x="150726" y="77090"/>
                </a:lnTo>
                <a:lnTo>
                  <a:pt x="150550" y="87957"/>
                </a:lnTo>
                <a:lnTo>
                  <a:pt x="149480" y="98059"/>
                </a:lnTo>
                <a:lnTo>
                  <a:pt x="147814" y="107652"/>
                </a:lnTo>
                <a:lnTo>
                  <a:pt x="145751" y="116904"/>
                </a:lnTo>
                <a:lnTo>
                  <a:pt x="144375" y="126882"/>
                </a:lnTo>
                <a:lnTo>
                  <a:pt x="143458" y="137344"/>
                </a:lnTo>
                <a:lnTo>
                  <a:pt x="142847" y="148129"/>
                </a:lnTo>
                <a:lnTo>
                  <a:pt x="143392" y="162939"/>
                </a:lnTo>
                <a:lnTo>
                  <a:pt x="144708" y="180432"/>
                </a:lnTo>
                <a:lnTo>
                  <a:pt x="146537" y="199714"/>
                </a:lnTo>
                <a:lnTo>
                  <a:pt x="147757" y="216379"/>
                </a:lnTo>
                <a:lnTo>
                  <a:pt x="148570" y="231299"/>
                </a:lnTo>
                <a:lnTo>
                  <a:pt x="149112" y="245055"/>
                </a:lnTo>
                <a:lnTo>
                  <a:pt x="151379" y="259942"/>
                </a:lnTo>
                <a:lnTo>
                  <a:pt x="154795" y="275581"/>
                </a:lnTo>
                <a:lnTo>
                  <a:pt x="158977" y="291722"/>
                </a:lnTo>
                <a:lnTo>
                  <a:pt x="161766" y="305340"/>
                </a:lnTo>
                <a:lnTo>
                  <a:pt x="163624" y="317276"/>
                </a:lnTo>
                <a:lnTo>
                  <a:pt x="164863" y="328091"/>
                </a:lnTo>
                <a:lnTo>
                  <a:pt x="167595" y="337206"/>
                </a:lnTo>
                <a:lnTo>
                  <a:pt x="171321" y="345188"/>
                </a:lnTo>
                <a:lnTo>
                  <a:pt x="175709" y="352414"/>
                </a:lnTo>
                <a:lnTo>
                  <a:pt x="185666" y="362983"/>
                </a:lnTo>
                <a:lnTo>
                  <a:pt x="195488" y="370855"/>
                </a:lnTo>
                <a:lnTo>
                  <a:pt x="207326" y="380642"/>
                </a:lnTo>
                <a:lnTo>
                  <a:pt x="217180" y="386641"/>
                </a:lnTo>
                <a:lnTo>
                  <a:pt x="227910" y="389943"/>
                </a:lnTo>
                <a:lnTo>
                  <a:pt x="239028" y="391410"/>
                </a:lnTo>
                <a:lnTo>
                  <a:pt x="250320" y="392062"/>
                </a:lnTo>
                <a:lnTo>
                  <a:pt x="261689" y="389812"/>
                </a:lnTo>
                <a:lnTo>
                  <a:pt x="273091" y="385637"/>
                </a:lnTo>
                <a:lnTo>
                  <a:pt x="284509" y="380606"/>
                </a:lnTo>
                <a:lnTo>
                  <a:pt x="295934" y="372656"/>
                </a:lnTo>
                <a:lnTo>
                  <a:pt x="307361" y="362771"/>
                </a:lnTo>
                <a:lnTo>
                  <a:pt x="318790" y="352029"/>
                </a:lnTo>
                <a:lnTo>
                  <a:pt x="327680" y="338365"/>
                </a:lnTo>
                <a:lnTo>
                  <a:pt x="331384" y="330720"/>
                </a:lnTo>
                <a:lnTo>
                  <a:pt x="340579" y="317146"/>
                </a:lnTo>
                <a:lnTo>
                  <a:pt x="351016" y="303811"/>
                </a:lnTo>
                <a:lnTo>
                  <a:pt x="362005" y="288359"/>
                </a:lnTo>
                <a:lnTo>
                  <a:pt x="366650" y="280238"/>
                </a:lnTo>
                <a:lnTo>
                  <a:pt x="370699" y="271966"/>
                </a:lnTo>
                <a:lnTo>
                  <a:pt x="374351" y="263595"/>
                </a:lnTo>
                <a:lnTo>
                  <a:pt x="377738" y="255156"/>
                </a:lnTo>
                <a:lnTo>
                  <a:pt x="384041" y="238160"/>
                </a:lnTo>
                <a:lnTo>
                  <a:pt x="387056" y="230579"/>
                </a:lnTo>
                <a:lnTo>
                  <a:pt x="392945" y="217077"/>
                </a:lnTo>
                <a:lnTo>
                  <a:pt x="394897" y="207952"/>
                </a:lnTo>
                <a:lnTo>
                  <a:pt x="396197" y="197105"/>
                </a:lnTo>
                <a:lnTo>
                  <a:pt x="397065" y="185113"/>
                </a:lnTo>
                <a:lnTo>
                  <a:pt x="397643" y="174260"/>
                </a:lnTo>
                <a:lnTo>
                  <a:pt x="398286" y="154581"/>
                </a:lnTo>
                <a:lnTo>
                  <a:pt x="397505" y="148190"/>
                </a:lnTo>
                <a:lnTo>
                  <a:pt x="396031" y="143930"/>
                </a:lnTo>
                <a:lnTo>
                  <a:pt x="386823" y="132541"/>
                </a:lnTo>
                <a:lnTo>
                  <a:pt x="385100" y="131592"/>
                </a:lnTo>
                <a:lnTo>
                  <a:pt x="383951" y="131911"/>
                </a:lnTo>
                <a:lnTo>
                  <a:pt x="383186" y="133077"/>
                </a:lnTo>
                <a:lnTo>
                  <a:pt x="380770" y="133855"/>
                </a:lnTo>
                <a:lnTo>
                  <a:pt x="373007" y="134718"/>
                </a:lnTo>
                <a:lnTo>
                  <a:pt x="369222" y="136853"/>
                </a:lnTo>
                <a:lnTo>
                  <a:pt x="362476" y="144306"/>
                </a:lnTo>
                <a:lnTo>
                  <a:pt x="356487" y="150865"/>
                </a:lnTo>
                <a:lnTo>
                  <a:pt x="339671" y="168313"/>
                </a:lnTo>
                <a:lnTo>
                  <a:pt x="330805" y="180205"/>
                </a:lnTo>
                <a:lnTo>
                  <a:pt x="322038" y="193848"/>
                </a:lnTo>
                <a:lnTo>
                  <a:pt x="313335" y="208658"/>
                </a:lnTo>
                <a:lnTo>
                  <a:pt x="305628" y="224247"/>
                </a:lnTo>
                <a:lnTo>
                  <a:pt x="298585" y="240354"/>
                </a:lnTo>
                <a:lnTo>
                  <a:pt x="291985" y="256807"/>
                </a:lnTo>
                <a:lnTo>
                  <a:pt x="287585" y="269681"/>
                </a:lnTo>
                <a:lnTo>
                  <a:pt x="284651" y="280169"/>
                </a:lnTo>
                <a:lnTo>
                  <a:pt x="282696" y="289065"/>
                </a:lnTo>
                <a:lnTo>
                  <a:pt x="281392" y="297854"/>
                </a:lnTo>
                <a:lnTo>
                  <a:pt x="280523" y="306570"/>
                </a:lnTo>
                <a:lnTo>
                  <a:pt x="279943" y="315239"/>
                </a:lnTo>
                <a:lnTo>
                  <a:pt x="280510" y="322923"/>
                </a:lnTo>
                <a:lnTo>
                  <a:pt x="283679" y="336541"/>
                </a:lnTo>
                <a:lnTo>
                  <a:pt x="288262" y="346403"/>
                </a:lnTo>
                <a:lnTo>
                  <a:pt x="296198" y="357310"/>
                </a:lnTo>
                <a:lnTo>
                  <a:pt x="298966" y="360496"/>
                </a:lnTo>
                <a:lnTo>
                  <a:pt x="307121" y="366575"/>
                </a:lnTo>
                <a:lnTo>
                  <a:pt x="317096" y="372451"/>
                </a:lnTo>
                <a:lnTo>
                  <a:pt x="327879" y="378239"/>
                </a:lnTo>
                <a:lnTo>
                  <a:pt x="339022" y="381446"/>
                </a:lnTo>
                <a:lnTo>
                  <a:pt x="350324" y="383823"/>
                </a:lnTo>
                <a:lnTo>
                  <a:pt x="361697" y="388055"/>
                </a:lnTo>
                <a:lnTo>
                  <a:pt x="373102" y="390571"/>
                </a:lnTo>
                <a:lnTo>
                  <a:pt x="390227" y="3925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08"/>
          <p:cNvSpPr/>
          <p:nvPr/>
        </p:nvSpPr>
        <p:spPr>
          <a:xfrm>
            <a:off x="1933775" y="4656118"/>
            <a:ext cx="246498" cy="425067"/>
          </a:xfrm>
          <a:custGeom>
            <a:avLst/>
            <a:gdLst/>
            <a:ahLst/>
            <a:cxnLst/>
            <a:rect l="0" t="0" r="0" b="0"/>
            <a:pathLst>
              <a:path w="246498" h="425067">
                <a:moveTo>
                  <a:pt x="177917" y="255924"/>
                </a:moveTo>
                <a:lnTo>
                  <a:pt x="173366" y="246823"/>
                </a:lnTo>
                <a:lnTo>
                  <a:pt x="166052" y="237274"/>
                </a:lnTo>
                <a:lnTo>
                  <a:pt x="158356" y="227633"/>
                </a:lnTo>
                <a:lnTo>
                  <a:pt x="154936" y="220173"/>
                </a:lnTo>
                <a:lnTo>
                  <a:pt x="152118" y="216850"/>
                </a:lnTo>
                <a:lnTo>
                  <a:pt x="148336" y="213682"/>
                </a:lnTo>
                <a:lnTo>
                  <a:pt x="143908" y="210618"/>
                </a:lnTo>
                <a:lnTo>
                  <a:pt x="136450" y="207213"/>
                </a:lnTo>
                <a:lnTo>
                  <a:pt x="129007" y="205700"/>
                </a:lnTo>
                <a:lnTo>
                  <a:pt x="124355" y="205296"/>
                </a:lnTo>
                <a:lnTo>
                  <a:pt x="119349" y="205027"/>
                </a:lnTo>
                <a:lnTo>
                  <a:pt x="108707" y="204728"/>
                </a:lnTo>
                <a:lnTo>
                  <a:pt x="90903" y="204536"/>
                </a:lnTo>
                <a:lnTo>
                  <a:pt x="84665" y="207378"/>
                </a:lnTo>
                <a:lnTo>
                  <a:pt x="76697" y="212130"/>
                </a:lnTo>
                <a:lnTo>
                  <a:pt x="67574" y="218156"/>
                </a:lnTo>
                <a:lnTo>
                  <a:pt x="59588" y="224077"/>
                </a:lnTo>
                <a:lnTo>
                  <a:pt x="52358" y="229931"/>
                </a:lnTo>
                <a:lnTo>
                  <a:pt x="45634" y="235738"/>
                </a:lnTo>
                <a:lnTo>
                  <a:pt x="40198" y="241514"/>
                </a:lnTo>
                <a:lnTo>
                  <a:pt x="35622" y="247270"/>
                </a:lnTo>
                <a:lnTo>
                  <a:pt x="31618" y="253012"/>
                </a:lnTo>
                <a:lnTo>
                  <a:pt x="27045" y="261603"/>
                </a:lnTo>
                <a:lnTo>
                  <a:pt x="22090" y="272092"/>
                </a:lnTo>
                <a:lnTo>
                  <a:pt x="16883" y="283848"/>
                </a:lnTo>
                <a:lnTo>
                  <a:pt x="12458" y="294543"/>
                </a:lnTo>
                <a:lnTo>
                  <a:pt x="8556" y="304530"/>
                </a:lnTo>
                <a:lnTo>
                  <a:pt x="5002" y="314045"/>
                </a:lnTo>
                <a:lnTo>
                  <a:pt x="2633" y="323247"/>
                </a:lnTo>
                <a:lnTo>
                  <a:pt x="1053" y="332238"/>
                </a:lnTo>
                <a:lnTo>
                  <a:pt x="0" y="341090"/>
                </a:lnTo>
                <a:lnTo>
                  <a:pt x="1203" y="352707"/>
                </a:lnTo>
                <a:lnTo>
                  <a:pt x="3910" y="366166"/>
                </a:lnTo>
                <a:lnTo>
                  <a:pt x="7620" y="380854"/>
                </a:lnTo>
                <a:lnTo>
                  <a:pt x="10093" y="391598"/>
                </a:lnTo>
                <a:lnTo>
                  <a:pt x="11742" y="399713"/>
                </a:lnTo>
                <a:lnTo>
                  <a:pt x="14526" y="411270"/>
                </a:lnTo>
                <a:lnTo>
                  <a:pt x="18939" y="419582"/>
                </a:lnTo>
                <a:lnTo>
                  <a:pt x="21449" y="422180"/>
                </a:lnTo>
                <a:lnTo>
                  <a:pt x="24075" y="423911"/>
                </a:lnTo>
                <a:lnTo>
                  <a:pt x="26778" y="425066"/>
                </a:lnTo>
                <a:lnTo>
                  <a:pt x="30485" y="424883"/>
                </a:lnTo>
                <a:lnTo>
                  <a:pt x="34862" y="423808"/>
                </a:lnTo>
                <a:lnTo>
                  <a:pt x="39684" y="422139"/>
                </a:lnTo>
                <a:lnTo>
                  <a:pt x="44804" y="420074"/>
                </a:lnTo>
                <a:lnTo>
                  <a:pt x="50123" y="417745"/>
                </a:lnTo>
                <a:lnTo>
                  <a:pt x="55573" y="415239"/>
                </a:lnTo>
                <a:lnTo>
                  <a:pt x="60159" y="412617"/>
                </a:lnTo>
                <a:lnTo>
                  <a:pt x="67795" y="407163"/>
                </a:lnTo>
                <a:lnTo>
                  <a:pt x="74364" y="399024"/>
                </a:lnTo>
                <a:lnTo>
                  <a:pt x="85957" y="381192"/>
                </a:lnTo>
                <a:lnTo>
                  <a:pt x="90893" y="373726"/>
                </a:lnTo>
                <a:lnTo>
                  <a:pt x="95136" y="365891"/>
                </a:lnTo>
                <a:lnTo>
                  <a:pt x="98917" y="357810"/>
                </a:lnTo>
                <a:lnTo>
                  <a:pt x="102390" y="349566"/>
                </a:lnTo>
                <a:lnTo>
                  <a:pt x="120931" y="301556"/>
                </a:lnTo>
                <a:lnTo>
                  <a:pt x="126592" y="285393"/>
                </a:lnTo>
                <a:lnTo>
                  <a:pt x="131318" y="270807"/>
                </a:lnTo>
                <a:lnTo>
                  <a:pt x="135421" y="257274"/>
                </a:lnTo>
                <a:lnTo>
                  <a:pt x="139109" y="243489"/>
                </a:lnTo>
                <a:lnTo>
                  <a:pt x="142520" y="229536"/>
                </a:lnTo>
                <a:lnTo>
                  <a:pt x="145746" y="215472"/>
                </a:lnTo>
                <a:lnTo>
                  <a:pt x="149802" y="202286"/>
                </a:lnTo>
                <a:lnTo>
                  <a:pt x="154411" y="189685"/>
                </a:lnTo>
                <a:lnTo>
                  <a:pt x="159389" y="177475"/>
                </a:lnTo>
                <a:lnTo>
                  <a:pt x="163660" y="165525"/>
                </a:lnTo>
                <a:lnTo>
                  <a:pt x="167460" y="153748"/>
                </a:lnTo>
                <a:lnTo>
                  <a:pt x="184953" y="93819"/>
                </a:lnTo>
                <a:lnTo>
                  <a:pt x="188323" y="76416"/>
                </a:lnTo>
                <a:lnTo>
                  <a:pt x="190569" y="59100"/>
                </a:lnTo>
                <a:lnTo>
                  <a:pt x="193065" y="29382"/>
                </a:lnTo>
                <a:lnTo>
                  <a:pt x="194174" y="12998"/>
                </a:lnTo>
                <a:lnTo>
                  <a:pt x="193518" y="8249"/>
                </a:lnTo>
                <a:lnTo>
                  <a:pt x="192128" y="5082"/>
                </a:lnTo>
                <a:lnTo>
                  <a:pt x="190248" y="2971"/>
                </a:lnTo>
                <a:lnTo>
                  <a:pt x="188043" y="1564"/>
                </a:lnTo>
                <a:lnTo>
                  <a:pt x="183052" y="0"/>
                </a:lnTo>
                <a:lnTo>
                  <a:pt x="181341" y="1488"/>
                </a:lnTo>
                <a:lnTo>
                  <a:pt x="180199" y="4385"/>
                </a:lnTo>
                <a:lnTo>
                  <a:pt x="177979" y="12684"/>
                </a:lnTo>
                <a:lnTo>
                  <a:pt x="171374" y="29019"/>
                </a:lnTo>
                <a:lnTo>
                  <a:pt x="166119" y="43635"/>
                </a:lnTo>
                <a:lnTo>
                  <a:pt x="162432" y="56295"/>
                </a:lnTo>
                <a:lnTo>
                  <a:pt x="145366" y="121206"/>
                </a:lnTo>
                <a:lnTo>
                  <a:pt x="141929" y="134679"/>
                </a:lnTo>
                <a:lnTo>
                  <a:pt x="138685" y="152234"/>
                </a:lnTo>
                <a:lnTo>
                  <a:pt x="135570" y="172510"/>
                </a:lnTo>
                <a:lnTo>
                  <a:pt x="132541" y="194600"/>
                </a:lnTo>
                <a:lnTo>
                  <a:pt x="130521" y="213136"/>
                </a:lnTo>
                <a:lnTo>
                  <a:pt x="129175" y="229304"/>
                </a:lnTo>
                <a:lnTo>
                  <a:pt x="128277" y="243892"/>
                </a:lnTo>
                <a:lnTo>
                  <a:pt x="128631" y="257428"/>
                </a:lnTo>
                <a:lnTo>
                  <a:pt x="129820" y="270261"/>
                </a:lnTo>
                <a:lnTo>
                  <a:pt x="131565" y="282628"/>
                </a:lnTo>
                <a:lnTo>
                  <a:pt x="134633" y="296587"/>
                </a:lnTo>
                <a:lnTo>
                  <a:pt x="138584" y="311607"/>
                </a:lnTo>
                <a:lnTo>
                  <a:pt x="143122" y="327336"/>
                </a:lnTo>
                <a:lnTo>
                  <a:pt x="146148" y="339727"/>
                </a:lnTo>
                <a:lnTo>
                  <a:pt x="148165" y="349893"/>
                </a:lnTo>
                <a:lnTo>
                  <a:pt x="149510" y="358575"/>
                </a:lnTo>
                <a:lnTo>
                  <a:pt x="152311" y="365316"/>
                </a:lnTo>
                <a:lnTo>
                  <a:pt x="156084" y="370762"/>
                </a:lnTo>
                <a:lnTo>
                  <a:pt x="160504" y="375345"/>
                </a:lnTo>
                <a:lnTo>
                  <a:pt x="165356" y="378400"/>
                </a:lnTo>
                <a:lnTo>
                  <a:pt x="170495" y="380438"/>
                </a:lnTo>
                <a:lnTo>
                  <a:pt x="175827" y="381796"/>
                </a:lnTo>
                <a:lnTo>
                  <a:pt x="181286" y="382701"/>
                </a:lnTo>
                <a:lnTo>
                  <a:pt x="186831" y="383305"/>
                </a:lnTo>
                <a:lnTo>
                  <a:pt x="192432" y="383707"/>
                </a:lnTo>
                <a:lnTo>
                  <a:pt x="198071" y="383022"/>
                </a:lnTo>
                <a:lnTo>
                  <a:pt x="203736" y="381614"/>
                </a:lnTo>
                <a:lnTo>
                  <a:pt x="209417" y="379723"/>
                </a:lnTo>
                <a:lnTo>
                  <a:pt x="215109" y="377509"/>
                </a:lnTo>
                <a:lnTo>
                  <a:pt x="220809" y="375081"/>
                </a:lnTo>
                <a:lnTo>
                  <a:pt x="246497" y="3673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09"/>
          <p:cNvSpPr/>
          <p:nvPr/>
        </p:nvSpPr>
        <p:spPr>
          <a:xfrm>
            <a:off x="2507729" y="4783771"/>
            <a:ext cx="186628" cy="571486"/>
          </a:xfrm>
          <a:custGeom>
            <a:avLst/>
            <a:gdLst/>
            <a:ahLst/>
            <a:cxnLst/>
            <a:rect l="0" t="0" r="0" b="0"/>
            <a:pathLst>
              <a:path w="186628" h="571486">
                <a:moveTo>
                  <a:pt x="24015" y="59691"/>
                </a:moveTo>
                <a:lnTo>
                  <a:pt x="24015" y="102867"/>
                </a:lnTo>
                <a:lnTo>
                  <a:pt x="24968" y="118955"/>
                </a:lnTo>
                <a:lnTo>
                  <a:pt x="28566" y="164771"/>
                </a:lnTo>
                <a:lnTo>
                  <a:pt x="30860" y="185942"/>
                </a:lnTo>
                <a:lnTo>
                  <a:pt x="33341" y="204818"/>
                </a:lnTo>
                <a:lnTo>
                  <a:pt x="35947" y="222165"/>
                </a:lnTo>
                <a:lnTo>
                  <a:pt x="38637" y="249922"/>
                </a:lnTo>
                <a:lnTo>
                  <a:pt x="46974" y="354922"/>
                </a:lnTo>
                <a:lnTo>
                  <a:pt x="49799" y="380336"/>
                </a:lnTo>
                <a:lnTo>
                  <a:pt x="58325" y="449020"/>
                </a:lnTo>
                <a:lnTo>
                  <a:pt x="61176" y="473549"/>
                </a:lnTo>
                <a:lnTo>
                  <a:pt x="64982" y="496569"/>
                </a:lnTo>
                <a:lnTo>
                  <a:pt x="69424" y="518583"/>
                </a:lnTo>
                <a:lnTo>
                  <a:pt x="74290" y="539926"/>
                </a:lnTo>
                <a:lnTo>
                  <a:pt x="76582" y="553203"/>
                </a:lnTo>
                <a:lnTo>
                  <a:pt x="77157" y="561102"/>
                </a:lnTo>
                <a:lnTo>
                  <a:pt x="75788" y="571485"/>
                </a:lnTo>
                <a:lnTo>
                  <a:pt x="74723" y="570432"/>
                </a:lnTo>
                <a:lnTo>
                  <a:pt x="71000" y="564182"/>
                </a:lnTo>
                <a:lnTo>
                  <a:pt x="66170" y="552515"/>
                </a:lnTo>
                <a:lnTo>
                  <a:pt x="60848" y="537804"/>
                </a:lnTo>
                <a:lnTo>
                  <a:pt x="55308" y="521741"/>
                </a:lnTo>
                <a:lnTo>
                  <a:pt x="51545" y="513456"/>
                </a:lnTo>
                <a:lnTo>
                  <a:pt x="47131" y="505077"/>
                </a:lnTo>
                <a:lnTo>
                  <a:pt x="42283" y="496632"/>
                </a:lnTo>
                <a:lnTo>
                  <a:pt x="38099" y="486240"/>
                </a:lnTo>
                <a:lnTo>
                  <a:pt x="34357" y="474549"/>
                </a:lnTo>
                <a:lnTo>
                  <a:pt x="30910" y="461993"/>
                </a:lnTo>
                <a:lnTo>
                  <a:pt x="27659" y="448860"/>
                </a:lnTo>
                <a:lnTo>
                  <a:pt x="21507" y="421568"/>
                </a:lnTo>
                <a:lnTo>
                  <a:pt x="18533" y="401907"/>
                </a:lnTo>
                <a:lnTo>
                  <a:pt x="6916" y="307770"/>
                </a:lnTo>
                <a:lnTo>
                  <a:pt x="4044" y="287942"/>
                </a:lnTo>
                <a:lnTo>
                  <a:pt x="2129" y="269961"/>
                </a:lnTo>
                <a:lnTo>
                  <a:pt x="851" y="253211"/>
                </a:lnTo>
                <a:lnTo>
                  <a:pt x="0" y="237282"/>
                </a:lnTo>
                <a:lnTo>
                  <a:pt x="385" y="221900"/>
                </a:lnTo>
                <a:lnTo>
                  <a:pt x="1594" y="206883"/>
                </a:lnTo>
                <a:lnTo>
                  <a:pt x="3353" y="192109"/>
                </a:lnTo>
                <a:lnTo>
                  <a:pt x="6431" y="173688"/>
                </a:lnTo>
                <a:lnTo>
                  <a:pt x="14930" y="130359"/>
                </a:lnTo>
                <a:lnTo>
                  <a:pt x="18911" y="112518"/>
                </a:lnTo>
                <a:lnTo>
                  <a:pt x="22517" y="97767"/>
                </a:lnTo>
                <a:lnTo>
                  <a:pt x="25874" y="85075"/>
                </a:lnTo>
                <a:lnTo>
                  <a:pt x="32144" y="63353"/>
                </a:lnTo>
                <a:lnTo>
                  <a:pt x="35150" y="53560"/>
                </a:lnTo>
                <a:lnTo>
                  <a:pt x="38106" y="45126"/>
                </a:lnTo>
                <a:lnTo>
                  <a:pt x="43930" y="30675"/>
                </a:lnTo>
                <a:lnTo>
                  <a:pt x="48722" y="24155"/>
                </a:lnTo>
                <a:lnTo>
                  <a:pt x="54774" y="17903"/>
                </a:lnTo>
                <a:lnTo>
                  <a:pt x="61666" y="11830"/>
                </a:lnTo>
                <a:lnTo>
                  <a:pt x="67213" y="7781"/>
                </a:lnTo>
                <a:lnTo>
                  <a:pt x="71864" y="5082"/>
                </a:lnTo>
                <a:lnTo>
                  <a:pt x="75917" y="3282"/>
                </a:lnTo>
                <a:lnTo>
                  <a:pt x="79572" y="2083"/>
                </a:lnTo>
                <a:lnTo>
                  <a:pt x="82960" y="1283"/>
                </a:lnTo>
                <a:lnTo>
                  <a:pt x="86172" y="750"/>
                </a:lnTo>
                <a:lnTo>
                  <a:pt x="90218" y="395"/>
                </a:lnTo>
                <a:lnTo>
                  <a:pt x="94821" y="158"/>
                </a:lnTo>
                <a:lnTo>
                  <a:pt x="99794" y="0"/>
                </a:lnTo>
                <a:lnTo>
                  <a:pt x="105015" y="847"/>
                </a:lnTo>
                <a:lnTo>
                  <a:pt x="110400" y="2364"/>
                </a:lnTo>
                <a:lnTo>
                  <a:pt x="115895" y="4328"/>
                </a:lnTo>
                <a:lnTo>
                  <a:pt x="121464" y="7542"/>
                </a:lnTo>
                <a:lnTo>
                  <a:pt x="127081" y="11590"/>
                </a:lnTo>
                <a:lnTo>
                  <a:pt x="132731" y="16194"/>
                </a:lnTo>
                <a:lnTo>
                  <a:pt x="138402" y="21168"/>
                </a:lnTo>
                <a:lnTo>
                  <a:pt x="144088" y="26389"/>
                </a:lnTo>
                <a:lnTo>
                  <a:pt x="149784" y="31774"/>
                </a:lnTo>
                <a:lnTo>
                  <a:pt x="154534" y="37270"/>
                </a:lnTo>
                <a:lnTo>
                  <a:pt x="158653" y="42839"/>
                </a:lnTo>
                <a:lnTo>
                  <a:pt x="162351" y="48456"/>
                </a:lnTo>
                <a:lnTo>
                  <a:pt x="166722" y="56011"/>
                </a:lnTo>
                <a:lnTo>
                  <a:pt x="176658" y="74566"/>
                </a:lnTo>
                <a:lnTo>
                  <a:pt x="182344" y="90432"/>
                </a:lnTo>
                <a:lnTo>
                  <a:pt x="184871" y="103834"/>
                </a:lnTo>
                <a:lnTo>
                  <a:pt x="185994" y="116140"/>
                </a:lnTo>
                <a:lnTo>
                  <a:pt x="186627" y="133779"/>
                </a:lnTo>
                <a:lnTo>
                  <a:pt x="184235" y="147864"/>
                </a:lnTo>
                <a:lnTo>
                  <a:pt x="182263" y="155620"/>
                </a:lnTo>
                <a:lnTo>
                  <a:pt x="179044" y="161744"/>
                </a:lnTo>
                <a:lnTo>
                  <a:pt x="174993" y="166779"/>
                </a:lnTo>
                <a:lnTo>
                  <a:pt x="166364" y="174913"/>
                </a:lnTo>
                <a:lnTo>
                  <a:pt x="159354" y="181704"/>
                </a:lnTo>
                <a:lnTo>
                  <a:pt x="155199" y="184848"/>
                </a:lnTo>
                <a:lnTo>
                  <a:pt x="150523" y="187897"/>
                </a:lnTo>
                <a:lnTo>
                  <a:pt x="145502" y="190881"/>
                </a:lnTo>
                <a:lnTo>
                  <a:pt x="140249" y="193824"/>
                </a:lnTo>
                <a:lnTo>
                  <a:pt x="129332" y="199633"/>
                </a:lnTo>
                <a:lnTo>
                  <a:pt x="123754" y="201563"/>
                </a:lnTo>
                <a:lnTo>
                  <a:pt x="118131" y="202850"/>
                </a:lnTo>
                <a:lnTo>
                  <a:pt x="112476" y="203708"/>
                </a:lnTo>
                <a:lnTo>
                  <a:pt x="106802" y="204280"/>
                </a:lnTo>
                <a:lnTo>
                  <a:pt x="101114" y="204661"/>
                </a:lnTo>
                <a:lnTo>
                  <a:pt x="95417" y="204915"/>
                </a:lnTo>
                <a:lnTo>
                  <a:pt x="81467" y="205198"/>
                </a:lnTo>
                <a:lnTo>
                  <a:pt x="53779" y="205379"/>
                </a:lnTo>
                <a:lnTo>
                  <a:pt x="47668" y="204441"/>
                </a:lnTo>
                <a:lnTo>
                  <a:pt x="41689" y="202864"/>
                </a:lnTo>
                <a:lnTo>
                  <a:pt x="15443" y="1968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10"/>
          <p:cNvSpPr/>
          <p:nvPr/>
        </p:nvSpPr>
        <p:spPr>
          <a:xfrm>
            <a:off x="2883322" y="4827049"/>
            <a:ext cx="188491" cy="303546"/>
          </a:xfrm>
          <a:custGeom>
            <a:avLst/>
            <a:gdLst/>
            <a:ahLst/>
            <a:cxnLst/>
            <a:rect l="0" t="0" r="0" b="0"/>
            <a:pathLst>
              <a:path w="188491" h="303546">
                <a:moveTo>
                  <a:pt x="8467" y="84993"/>
                </a:moveTo>
                <a:lnTo>
                  <a:pt x="3917" y="98646"/>
                </a:lnTo>
                <a:lnTo>
                  <a:pt x="2576" y="105525"/>
                </a:lnTo>
                <a:lnTo>
                  <a:pt x="1682" y="112968"/>
                </a:lnTo>
                <a:lnTo>
                  <a:pt x="1087" y="120788"/>
                </a:lnTo>
                <a:lnTo>
                  <a:pt x="689" y="128859"/>
                </a:lnTo>
                <a:lnTo>
                  <a:pt x="248" y="145447"/>
                </a:lnTo>
                <a:lnTo>
                  <a:pt x="0" y="170850"/>
                </a:lnTo>
                <a:lnTo>
                  <a:pt x="1870" y="186999"/>
                </a:lnTo>
                <a:lnTo>
                  <a:pt x="9028" y="232881"/>
                </a:lnTo>
                <a:lnTo>
                  <a:pt x="11698" y="253118"/>
                </a:lnTo>
                <a:lnTo>
                  <a:pt x="13479" y="270419"/>
                </a:lnTo>
                <a:lnTo>
                  <a:pt x="15458" y="295040"/>
                </a:lnTo>
                <a:lnTo>
                  <a:pt x="16337" y="302807"/>
                </a:lnTo>
                <a:lnTo>
                  <a:pt x="16571" y="303545"/>
                </a:lnTo>
                <a:lnTo>
                  <a:pt x="16727" y="303084"/>
                </a:lnTo>
                <a:lnTo>
                  <a:pt x="16832" y="301825"/>
                </a:lnTo>
                <a:lnTo>
                  <a:pt x="14407" y="295345"/>
                </a:lnTo>
                <a:lnTo>
                  <a:pt x="12427" y="290950"/>
                </a:lnTo>
                <a:lnTo>
                  <a:pt x="10155" y="280400"/>
                </a:lnTo>
                <a:lnTo>
                  <a:pt x="7688" y="265747"/>
                </a:lnTo>
                <a:lnTo>
                  <a:pt x="5090" y="248358"/>
                </a:lnTo>
                <a:lnTo>
                  <a:pt x="3358" y="232003"/>
                </a:lnTo>
                <a:lnTo>
                  <a:pt x="2204" y="216338"/>
                </a:lnTo>
                <a:lnTo>
                  <a:pt x="1434" y="201131"/>
                </a:lnTo>
                <a:lnTo>
                  <a:pt x="1874" y="182421"/>
                </a:lnTo>
                <a:lnTo>
                  <a:pt x="3119" y="161375"/>
                </a:lnTo>
                <a:lnTo>
                  <a:pt x="4902" y="138771"/>
                </a:lnTo>
                <a:lnTo>
                  <a:pt x="7996" y="118940"/>
                </a:lnTo>
                <a:lnTo>
                  <a:pt x="11963" y="100957"/>
                </a:lnTo>
                <a:lnTo>
                  <a:pt x="16513" y="84206"/>
                </a:lnTo>
                <a:lnTo>
                  <a:pt x="21451" y="70181"/>
                </a:lnTo>
                <a:lnTo>
                  <a:pt x="26648" y="57973"/>
                </a:lnTo>
                <a:lnTo>
                  <a:pt x="32018" y="46977"/>
                </a:lnTo>
                <a:lnTo>
                  <a:pt x="37503" y="37742"/>
                </a:lnTo>
                <a:lnTo>
                  <a:pt x="43064" y="29680"/>
                </a:lnTo>
                <a:lnTo>
                  <a:pt x="48677" y="22400"/>
                </a:lnTo>
                <a:lnTo>
                  <a:pt x="54324" y="16595"/>
                </a:lnTo>
                <a:lnTo>
                  <a:pt x="59994" y="11771"/>
                </a:lnTo>
                <a:lnTo>
                  <a:pt x="65678" y="7603"/>
                </a:lnTo>
                <a:lnTo>
                  <a:pt x="71373" y="4825"/>
                </a:lnTo>
                <a:lnTo>
                  <a:pt x="77074" y="2973"/>
                </a:lnTo>
                <a:lnTo>
                  <a:pt x="82780" y="1738"/>
                </a:lnTo>
                <a:lnTo>
                  <a:pt x="88490" y="915"/>
                </a:lnTo>
                <a:lnTo>
                  <a:pt x="94201" y="366"/>
                </a:lnTo>
                <a:lnTo>
                  <a:pt x="99913" y="0"/>
                </a:lnTo>
                <a:lnTo>
                  <a:pt x="105626" y="709"/>
                </a:lnTo>
                <a:lnTo>
                  <a:pt x="111340" y="2133"/>
                </a:lnTo>
                <a:lnTo>
                  <a:pt x="117054" y="4036"/>
                </a:lnTo>
                <a:lnTo>
                  <a:pt x="122769" y="6257"/>
                </a:lnTo>
                <a:lnTo>
                  <a:pt x="128483" y="8690"/>
                </a:lnTo>
                <a:lnTo>
                  <a:pt x="139913" y="13933"/>
                </a:lnTo>
                <a:lnTo>
                  <a:pt x="151343" y="19438"/>
                </a:lnTo>
                <a:lnTo>
                  <a:pt x="157058" y="23192"/>
                </a:lnTo>
                <a:lnTo>
                  <a:pt x="162773" y="27600"/>
                </a:lnTo>
                <a:lnTo>
                  <a:pt x="168487" y="32444"/>
                </a:lnTo>
                <a:lnTo>
                  <a:pt x="173250" y="36625"/>
                </a:lnTo>
                <a:lnTo>
                  <a:pt x="188490" y="507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11"/>
          <p:cNvSpPr/>
          <p:nvPr/>
        </p:nvSpPr>
        <p:spPr>
          <a:xfrm>
            <a:off x="3191970" y="4766414"/>
            <a:ext cx="291323" cy="299782"/>
          </a:xfrm>
          <a:custGeom>
            <a:avLst/>
            <a:gdLst/>
            <a:ahLst/>
            <a:cxnLst/>
            <a:rect l="0" t="0" r="0" b="0"/>
            <a:pathLst>
              <a:path w="291323" h="299782">
                <a:moveTo>
                  <a:pt x="222742" y="8468"/>
                </a:moveTo>
                <a:lnTo>
                  <a:pt x="209089" y="3918"/>
                </a:lnTo>
                <a:lnTo>
                  <a:pt x="204116" y="2577"/>
                </a:lnTo>
                <a:lnTo>
                  <a:pt x="196048" y="1087"/>
                </a:lnTo>
                <a:lnTo>
                  <a:pt x="189288" y="425"/>
                </a:lnTo>
                <a:lnTo>
                  <a:pt x="182156" y="131"/>
                </a:lnTo>
                <a:lnTo>
                  <a:pt x="172636" y="0"/>
                </a:lnTo>
                <a:lnTo>
                  <a:pt x="168383" y="918"/>
                </a:lnTo>
                <a:lnTo>
                  <a:pt x="161117" y="4478"/>
                </a:lnTo>
                <a:lnTo>
                  <a:pt x="155941" y="6760"/>
                </a:lnTo>
                <a:lnTo>
                  <a:pt x="149633" y="9235"/>
                </a:lnTo>
                <a:lnTo>
                  <a:pt x="142571" y="11836"/>
                </a:lnTo>
                <a:lnTo>
                  <a:pt x="134052" y="16429"/>
                </a:lnTo>
                <a:lnTo>
                  <a:pt x="124563" y="22347"/>
                </a:lnTo>
                <a:lnTo>
                  <a:pt x="114427" y="29151"/>
                </a:lnTo>
                <a:lnTo>
                  <a:pt x="106717" y="34639"/>
                </a:lnTo>
                <a:lnTo>
                  <a:pt x="100624" y="39250"/>
                </a:lnTo>
                <a:lnTo>
                  <a:pt x="95610" y="43277"/>
                </a:lnTo>
                <a:lnTo>
                  <a:pt x="90362" y="47867"/>
                </a:lnTo>
                <a:lnTo>
                  <a:pt x="84959" y="52831"/>
                </a:lnTo>
                <a:lnTo>
                  <a:pt x="79452" y="58046"/>
                </a:lnTo>
                <a:lnTo>
                  <a:pt x="72923" y="65332"/>
                </a:lnTo>
                <a:lnTo>
                  <a:pt x="65712" y="74000"/>
                </a:lnTo>
                <a:lnTo>
                  <a:pt x="58048" y="83589"/>
                </a:lnTo>
                <a:lnTo>
                  <a:pt x="51986" y="91886"/>
                </a:lnTo>
                <a:lnTo>
                  <a:pt x="46992" y="99323"/>
                </a:lnTo>
                <a:lnTo>
                  <a:pt x="42711" y="106185"/>
                </a:lnTo>
                <a:lnTo>
                  <a:pt x="37951" y="112666"/>
                </a:lnTo>
                <a:lnTo>
                  <a:pt x="32873" y="118890"/>
                </a:lnTo>
                <a:lnTo>
                  <a:pt x="27583" y="124945"/>
                </a:lnTo>
                <a:lnTo>
                  <a:pt x="24056" y="131840"/>
                </a:lnTo>
                <a:lnTo>
                  <a:pt x="21705" y="139293"/>
                </a:lnTo>
                <a:lnTo>
                  <a:pt x="20137" y="147120"/>
                </a:lnTo>
                <a:lnTo>
                  <a:pt x="18139" y="154243"/>
                </a:lnTo>
                <a:lnTo>
                  <a:pt x="15855" y="160896"/>
                </a:lnTo>
                <a:lnTo>
                  <a:pt x="13380" y="167237"/>
                </a:lnTo>
                <a:lnTo>
                  <a:pt x="10777" y="173369"/>
                </a:lnTo>
                <a:lnTo>
                  <a:pt x="5346" y="185263"/>
                </a:lnTo>
                <a:lnTo>
                  <a:pt x="3516" y="192054"/>
                </a:lnTo>
                <a:lnTo>
                  <a:pt x="2297" y="199439"/>
                </a:lnTo>
                <a:lnTo>
                  <a:pt x="1483" y="207219"/>
                </a:lnTo>
                <a:lnTo>
                  <a:pt x="941" y="214311"/>
                </a:lnTo>
                <a:lnTo>
                  <a:pt x="580" y="220945"/>
                </a:lnTo>
                <a:lnTo>
                  <a:pt x="178" y="233395"/>
                </a:lnTo>
                <a:lnTo>
                  <a:pt x="0" y="245278"/>
                </a:lnTo>
                <a:lnTo>
                  <a:pt x="905" y="251114"/>
                </a:lnTo>
                <a:lnTo>
                  <a:pt x="2460" y="256910"/>
                </a:lnTo>
                <a:lnTo>
                  <a:pt x="4450" y="262678"/>
                </a:lnTo>
                <a:lnTo>
                  <a:pt x="6661" y="271628"/>
                </a:lnTo>
                <a:lnTo>
                  <a:pt x="7250" y="275348"/>
                </a:lnTo>
                <a:lnTo>
                  <a:pt x="9548" y="278781"/>
                </a:lnTo>
                <a:lnTo>
                  <a:pt x="17182" y="285134"/>
                </a:lnTo>
                <a:lnTo>
                  <a:pt x="24384" y="291133"/>
                </a:lnTo>
                <a:lnTo>
                  <a:pt x="27639" y="294067"/>
                </a:lnTo>
                <a:lnTo>
                  <a:pt x="31713" y="296022"/>
                </a:lnTo>
                <a:lnTo>
                  <a:pt x="36334" y="297326"/>
                </a:lnTo>
                <a:lnTo>
                  <a:pt x="41320" y="298195"/>
                </a:lnTo>
                <a:lnTo>
                  <a:pt x="49400" y="299161"/>
                </a:lnTo>
                <a:lnTo>
                  <a:pt x="57119" y="299590"/>
                </a:lnTo>
                <a:lnTo>
                  <a:pt x="66899" y="299781"/>
                </a:lnTo>
                <a:lnTo>
                  <a:pt x="73127" y="296974"/>
                </a:lnTo>
                <a:lnTo>
                  <a:pt x="80136" y="292245"/>
                </a:lnTo>
                <a:lnTo>
                  <a:pt x="87666" y="286236"/>
                </a:lnTo>
                <a:lnTo>
                  <a:pt x="93639" y="281277"/>
                </a:lnTo>
                <a:lnTo>
                  <a:pt x="98573" y="277018"/>
                </a:lnTo>
                <a:lnTo>
                  <a:pt x="102815" y="273226"/>
                </a:lnTo>
                <a:lnTo>
                  <a:pt x="106596" y="267841"/>
                </a:lnTo>
                <a:lnTo>
                  <a:pt x="110069" y="261393"/>
                </a:lnTo>
                <a:lnTo>
                  <a:pt x="116467" y="247562"/>
                </a:lnTo>
                <a:lnTo>
                  <a:pt x="122486" y="235064"/>
                </a:lnTo>
                <a:lnTo>
                  <a:pt x="125425" y="224303"/>
                </a:lnTo>
                <a:lnTo>
                  <a:pt x="128337" y="210460"/>
                </a:lnTo>
                <a:lnTo>
                  <a:pt x="131230" y="194564"/>
                </a:lnTo>
                <a:lnTo>
                  <a:pt x="134111" y="181110"/>
                </a:lnTo>
                <a:lnTo>
                  <a:pt x="136985" y="169283"/>
                </a:lnTo>
                <a:lnTo>
                  <a:pt x="139853" y="158540"/>
                </a:lnTo>
                <a:lnTo>
                  <a:pt x="142718" y="143759"/>
                </a:lnTo>
                <a:lnTo>
                  <a:pt x="145580" y="126285"/>
                </a:lnTo>
                <a:lnTo>
                  <a:pt x="148441" y="107015"/>
                </a:lnTo>
                <a:lnTo>
                  <a:pt x="150348" y="92263"/>
                </a:lnTo>
                <a:lnTo>
                  <a:pt x="151619" y="80524"/>
                </a:lnTo>
                <a:lnTo>
                  <a:pt x="153032" y="63353"/>
                </a:lnTo>
                <a:lnTo>
                  <a:pt x="153827" y="50236"/>
                </a:lnTo>
                <a:lnTo>
                  <a:pt x="153939" y="49649"/>
                </a:lnTo>
                <a:lnTo>
                  <a:pt x="154013" y="50209"/>
                </a:lnTo>
                <a:lnTo>
                  <a:pt x="156636" y="55912"/>
                </a:lnTo>
                <a:lnTo>
                  <a:pt x="158669" y="60100"/>
                </a:lnTo>
                <a:lnTo>
                  <a:pt x="160024" y="64797"/>
                </a:lnTo>
                <a:lnTo>
                  <a:pt x="160928" y="69833"/>
                </a:lnTo>
                <a:lnTo>
                  <a:pt x="161530" y="75096"/>
                </a:lnTo>
                <a:lnTo>
                  <a:pt x="162884" y="80509"/>
                </a:lnTo>
                <a:lnTo>
                  <a:pt x="164739" y="86023"/>
                </a:lnTo>
                <a:lnTo>
                  <a:pt x="166928" y="91604"/>
                </a:lnTo>
                <a:lnTo>
                  <a:pt x="169340" y="97229"/>
                </a:lnTo>
                <a:lnTo>
                  <a:pt x="174560" y="108560"/>
                </a:lnTo>
                <a:lnTo>
                  <a:pt x="176334" y="114249"/>
                </a:lnTo>
                <a:lnTo>
                  <a:pt x="177516" y="119946"/>
                </a:lnTo>
                <a:lnTo>
                  <a:pt x="178304" y="125649"/>
                </a:lnTo>
                <a:lnTo>
                  <a:pt x="179781" y="132309"/>
                </a:lnTo>
                <a:lnTo>
                  <a:pt x="181719" y="139606"/>
                </a:lnTo>
                <a:lnTo>
                  <a:pt x="183963" y="147329"/>
                </a:lnTo>
                <a:lnTo>
                  <a:pt x="187364" y="154382"/>
                </a:lnTo>
                <a:lnTo>
                  <a:pt x="191537" y="160989"/>
                </a:lnTo>
                <a:lnTo>
                  <a:pt x="196223" y="167299"/>
                </a:lnTo>
                <a:lnTo>
                  <a:pt x="201253" y="175315"/>
                </a:lnTo>
                <a:lnTo>
                  <a:pt x="206511" y="184470"/>
                </a:lnTo>
                <a:lnTo>
                  <a:pt x="211921" y="194383"/>
                </a:lnTo>
                <a:lnTo>
                  <a:pt x="217433" y="201943"/>
                </a:lnTo>
                <a:lnTo>
                  <a:pt x="223013" y="207937"/>
                </a:lnTo>
                <a:lnTo>
                  <a:pt x="228637" y="212885"/>
                </a:lnTo>
                <a:lnTo>
                  <a:pt x="235245" y="217136"/>
                </a:lnTo>
                <a:lnTo>
                  <a:pt x="242507" y="220923"/>
                </a:lnTo>
                <a:lnTo>
                  <a:pt x="250206" y="224399"/>
                </a:lnTo>
                <a:lnTo>
                  <a:pt x="256292" y="226717"/>
                </a:lnTo>
                <a:lnTo>
                  <a:pt x="261301" y="228262"/>
                </a:lnTo>
                <a:lnTo>
                  <a:pt x="291322" y="2313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12"/>
          <p:cNvSpPr/>
          <p:nvPr/>
        </p:nvSpPr>
        <p:spPr>
          <a:xfrm>
            <a:off x="3566829" y="4783454"/>
            <a:ext cx="199356" cy="222374"/>
          </a:xfrm>
          <a:custGeom>
            <a:avLst/>
            <a:gdLst/>
            <a:ahLst/>
            <a:cxnLst/>
            <a:rect l="0" t="0" r="0" b="0"/>
            <a:pathLst>
              <a:path w="199356" h="222374">
                <a:moveTo>
                  <a:pt x="87913" y="0"/>
                </a:moveTo>
                <a:lnTo>
                  <a:pt x="78812" y="0"/>
                </a:lnTo>
                <a:lnTo>
                  <a:pt x="75178" y="953"/>
                </a:lnTo>
                <a:lnTo>
                  <a:pt x="71803" y="2541"/>
                </a:lnTo>
                <a:lnTo>
                  <a:pt x="68600" y="4552"/>
                </a:lnTo>
                <a:lnTo>
                  <a:pt x="62502" y="9325"/>
                </a:lnTo>
                <a:lnTo>
                  <a:pt x="59542" y="11932"/>
                </a:lnTo>
                <a:lnTo>
                  <a:pt x="56617" y="15575"/>
                </a:lnTo>
                <a:lnTo>
                  <a:pt x="53714" y="19909"/>
                </a:lnTo>
                <a:lnTo>
                  <a:pt x="50826" y="24702"/>
                </a:lnTo>
                <a:lnTo>
                  <a:pt x="47948" y="29803"/>
                </a:lnTo>
                <a:lnTo>
                  <a:pt x="42211" y="40551"/>
                </a:lnTo>
                <a:lnTo>
                  <a:pt x="38395" y="46084"/>
                </a:lnTo>
                <a:lnTo>
                  <a:pt x="33946" y="51678"/>
                </a:lnTo>
                <a:lnTo>
                  <a:pt x="29075" y="57312"/>
                </a:lnTo>
                <a:lnTo>
                  <a:pt x="24875" y="62974"/>
                </a:lnTo>
                <a:lnTo>
                  <a:pt x="21123" y="68653"/>
                </a:lnTo>
                <a:lnTo>
                  <a:pt x="17669" y="74344"/>
                </a:lnTo>
                <a:lnTo>
                  <a:pt x="15366" y="80043"/>
                </a:lnTo>
                <a:lnTo>
                  <a:pt x="13831" y="85747"/>
                </a:lnTo>
                <a:lnTo>
                  <a:pt x="12807" y="91455"/>
                </a:lnTo>
                <a:lnTo>
                  <a:pt x="10220" y="100975"/>
                </a:lnTo>
                <a:lnTo>
                  <a:pt x="2265" y="126793"/>
                </a:lnTo>
                <a:lnTo>
                  <a:pt x="335" y="137869"/>
                </a:lnTo>
                <a:lnTo>
                  <a:pt x="0" y="147158"/>
                </a:lnTo>
                <a:lnTo>
                  <a:pt x="1215" y="161606"/>
                </a:lnTo>
                <a:lnTo>
                  <a:pt x="1756" y="171203"/>
                </a:lnTo>
                <a:lnTo>
                  <a:pt x="3805" y="176048"/>
                </a:lnTo>
                <a:lnTo>
                  <a:pt x="7076" y="181183"/>
                </a:lnTo>
                <a:lnTo>
                  <a:pt x="11162" y="186512"/>
                </a:lnTo>
                <a:lnTo>
                  <a:pt x="14838" y="191016"/>
                </a:lnTo>
                <a:lnTo>
                  <a:pt x="18242" y="194971"/>
                </a:lnTo>
                <a:lnTo>
                  <a:pt x="21463" y="198562"/>
                </a:lnTo>
                <a:lnTo>
                  <a:pt x="27582" y="205090"/>
                </a:lnTo>
                <a:lnTo>
                  <a:pt x="30548" y="208164"/>
                </a:lnTo>
                <a:lnTo>
                  <a:pt x="34429" y="211167"/>
                </a:lnTo>
                <a:lnTo>
                  <a:pt x="38923" y="214121"/>
                </a:lnTo>
                <a:lnTo>
                  <a:pt x="43823" y="217042"/>
                </a:lnTo>
                <a:lnTo>
                  <a:pt x="48994" y="218990"/>
                </a:lnTo>
                <a:lnTo>
                  <a:pt x="54347" y="220289"/>
                </a:lnTo>
                <a:lnTo>
                  <a:pt x="59820" y="221154"/>
                </a:lnTo>
                <a:lnTo>
                  <a:pt x="65375" y="221731"/>
                </a:lnTo>
                <a:lnTo>
                  <a:pt x="70983" y="222116"/>
                </a:lnTo>
                <a:lnTo>
                  <a:pt x="76626" y="222373"/>
                </a:lnTo>
                <a:lnTo>
                  <a:pt x="82293" y="221591"/>
                </a:lnTo>
                <a:lnTo>
                  <a:pt x="87977" y="220118"/>
                </a:lnTo>
                <a:lnTo>
                  <a:pt x="93670" y="218183"/>
                </a:lnTo>
                <a:lnTo>
                  <a:pt x="99372" y="215940"/>
                </a:lnTo>
                <a:lnTo>
                  <a:pt x="105077" y="213493"/>
                </a:lnTo>
                <a:lnTo>
                  <a:pt x="110786" y="210909"/>
                </a:lnTo>
                <a:lnTo>
                  <a:pt x="117449" y="207281"/>
                </a:lnTo>
                <a:lnTo>
                  <a:pt x="124748" y="202957"/>
                </a:lnTo>
                <a:lnTo>
                  <a:pt x="132473" y="198170"/>
                </a:lnTo>
                <a:lnTo>
                  <a:pt x="139527" y="192121"/>
                </a:lnTo>
                <a:lnTo>
                  <a:pt x="146135" y="185231"/>
                </a:lnTo>
                <a:lnTo>
                  <a:pt x="152445" y="177780"/>
                </a:lnTo>
                <a:lnTo>
                  <a:pt x="159509" y="168050"/>
                </a:lnTo>
                <a:lnTo>
                  <a:pt x="167077" y="156801"/>
                </a:lnTo>
                <a:lnTo>
                  <a:pt x="199355" y="111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13"/>
          <p:cNvSpPr/>
          <p:nvPr/>
        </p:nvSpPr>
        <p:spPr>
          <a:xfrm>
            <a:off x="3835118" y="4646295"/>
            <a:ext cx="102517" cy="445771"/>
          </a:xfrm>
          <a:custGeom>
            <a:avLst/>
            <a:gdLst/>
            <a:ahLst/>
            <a:cxnLst/>
            <a:rect l="0" t="0" r="0" b="0"/>
            <a:pathLst>
              <a:path w="102517" h="445771">
                <a:moveTo>
                  <a:pt x="8219" y="0"/>
                </a:moveTo>
                <a:lnTo>
                  <a:pt x="3669" y="4550"/>
                </a:lnTo>
                <a:lnTo>
                  <a:pt x="2327" y="7796"/>
                </a:lnTo>
                <a:lnTo>
                  <a:pt x="838" y="16482"/>
                </a:lnTo>
                <a:lnTo>
                  <a:pt x="441" y="23370"/>
                </a:lnTo>
                <a:lnTo>
                  <a:pt x="0" y="41184"/>
                </a:lnTo>
                <a:lnTo>
                  <a:pt x="834" y="50316"/>
                </a:lnTo>
                <a:lnTo>
                  <a:pt x="2344" y="59261"/>
                </a:lnTo>
                <a:lnTo>
                  <a:pt x="4302" y="68083"/>
                </a:lnTo>
                <a:lnTo>
                  <a:pt x="5608" y="77773"/>
                </a:lnTo>
                <a:lnTo>
                  <a:pt x="6478" y="88043"/>
                </a:lnTo>
                <a:lnTo>
                  <a:pt x="7059" y="98701"/>
                </a:lnTo>
                <a:lnTo>
                  <a:pt x="8398" y="109615"/>
                </a:lnTo>
                <a:lnTo>
                  <a:pt x="10243" y="120702"/>
                </a:lnTo>
                <a:lnTo>
                  <a:pt x="12426" y="131903"/>
                </a:lnTo>
                <a:lnTo>
                  <a:pt x="17391" y="154508"/>
                </a:lnTo>
                <a:lnTo>
                  <a:pt x="31158" y="212434"/>
                </a:lnTo>
                <a:lnTo>
                  <a:pt x="42525" y="263965"/>
                </a:lnTo>
                <a:lnTo>
                  <a:pt x="45377" y="275989"/>
                </a:lnTo>
                <a:lnTo>
                  <a:pt x="62690" y="357058"/>
                </a:lnTo>
                <a:lnTo>
                  <a:pt x="66441" y="372342"/>
                </a:lnTo>
                <a:lnTo>
                  <a:pt x="69894" y="385387"/>
                </a:lnTo>
                <a:lnTo>
                  <a:pt x="73148" y="395037"/>
                </a:lnTo>
                <a:lnTo>
                  <a:pt x="76270" y="402423"/>
                </a:lnTo>
                <a:lnTo>
                  <a:pt x="88125" y="425672"/>
                </a:lnTo>
                <a:lnTo>
                  <a:pt x="91017" y="430466"/>
                </a:lnTo>
                <a:lnTo>
                  <a:pt x="93897" y="434615"/>
                </a:lnTo>
                <a:lnTo>
                  <a:pt x="102516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14"/>
          <p:cNvSpPr/>
          <p:nvPr/>
        </p:nvSpPr>
        <p:spPr>
          <a:xfrm>
            <a:off x="3706177" y="4838864"/>
            <a:ext cx="377191" cy="236057"/>
          </a:xfrm>
          <a:custGeom>
            <a:avLst/>
            <a:gdLst/>
            <a:ahLst/>
            <a:cxnLst/>
            <a:rect l="0" t="0" r="0" b="0"/>
            <a:pathLst>
              <a:path w="377191" h="236057">
                <a:moveTo>
                  <a:pt x="0" y="73178"/>
                </a:moveTo>
                <a:lnTo>
                  <a:pt x="18203" y="68627"/>
                </a:lnTo>
                <a:lnTo>
                  <a:pt x="25470" y="67286"/>
                </a:lnTo>
                <a:lnTo>
                  <a:pt x="32221" y="66393"/>
                </a:lnTo>
                <a:lnTo>
                  <a:pt x="38625" y="65797"/>
                </a:lnTo>
                <a:lnTo>
                  <a:pt x="45753" y="64447"/>
                </a:lnTo>
                <a:lnTo>
                  <a:pt x="53362" y="62595"/>
                </a:lnTo>
                <a:lnTo>
                  <a:pt x="61292" y="60408"/>
                </a:lnTo>
                <a:lnTo>
                  <a:pt x="73246" y="57997"/>
                </a:lnTo>
                <a:lnTo>
                  <a:pt x="104309" y="52779"/>
                </a:lnTo>
                <a:lnTo>
                  <a:pt x="120975" y="49101"/>
                </a:lnTo>
                <a:lnTo>
                  <a:pt x="137799" y="44744"/>
                </a:lnTo>
                <a:lnTo>
                  <a:pt x="169829" y="35776"/>
                </a:lnTo>
                <a:lnTo>
                  <a:pt x="196765" y="28615"/>
                </a:lnTo>
                <a:lnTo>
                  <a:pt x="207377" y="25372"/>
                </a:lnTo>
                <a:lnTo>
                  <a:pt x="216356" y="22257"/>
                </a:lnTo>
                <a:lnTo>
                  <a:pt x="224247" y="19229"/>
                </a:lnTo>
                <a:lnTo>
                  <a:pt x="240635" y="13323"/>
                </a:lnTo>
                <a:lnTo>
                  <a:pt x="249006" y="10415"/>
                </a:lnTo>
                <a:lnTo>
                  <a:pt x="257444" y="8476"/>
                </a:lnTo>
                <a:lnTo>
                  <a:pt x="265927" y="7184"/>
                </a:lnTo>
                <a:lnTo>
                  <a:pt x="274440" y="6322"/>
                </a:lnTo>
                <a:lnTo>
                  <a:pt x="282972" y="4795"/>
                </a:lnTo>
                <a:lnTo>
                  <a:pt x="291518" y="2824"/>
                </a:lnTo>
                <a:lnTo>
                  <a:pt x="300073" y="558"/>
                </a:lnTo>
                <a:lnTo>
                  <a:pt x="307681" y="0"/>
                </a:lnTo>
                <a:lnTo>
                  <a:pt x="314658" y="580"/>
                </a:lnTo>
                <a:lnTo>
                  <a:pt x="321215" y="1920"/>
                </a:lnTo>
                <a:lnTo>
                  <a:pt x="331040" y="5948"/>
                </a:lnTo>
                <a:lnTo>
                  <a:pt x="338581" y="10913"/>
                </a:lnTo>
                <a:lnTo>
                  <a:pt x="345109" y="16295"/>
                </a:lnTo>
                <a:lnTo>
                  <a:pt x="347230" y="20968"/>
                </a:lnTo>
                <a:lnTo>
                  <a:pt x="348644" y="26942"/>
                </a:lnTo>
                <a:lnTo>
                  <a:pt x="349587" y="33781"/>
                </a:lnTo>
                <a:lnTo>
                  <a:pt x="350215" y="43104"/>
                </a:lnTo>
                <a:lnTo>
                  <a:pt x="350634" y="54081"/>
                </a:lnTo>
                <a:lnTo>
                  <a:pt x="350914" y="66162"/>
                </a:lnTo>
                <a:lnTo>
                  <a:pt x="352053" y="76121"/>
                </a:lnTo>
                <a:lnTo>
                  <a:pt x="353764" y="84665"/>
                </a:lnTo>
                <a:lnTo>
                  <a:pt x="355858" y="92266"/>
                </a:lnTo>
                <a:lnTo>
                  <a:pt x="357254" y="100191"/>
                </a:lnTo>
                <a:lnTo>
                  <a:pt x="358184" y="108332"/>
                </a:lnTo>
                <a:lnTo>
                  <a:pt x="358804" y="116617"/>
                </a:lnTo>
                <a:lnTo>
                  <a:pt x="359218" y="124997"/>
                </a:lnTo>
                <a:lnTo>
                  <a:pt x="359678" y="141929"/>
                </a:lnTo>
                <a:lnTo>
                  <a:pt x="360753" y="154254"/>
                </a:lnTo>
                <a:lnTo>
                  <a:pt x="364487" y="185729"/>
                </a:lnTo>
                <a:lnTo>
                  <a:pt x="366817" y="197742"/>
                </a:lnTo>
                <a:lnTo>
                  <a:pt x="377190" y="2360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15"/>
          <p:cNvSpPr/>
          <p:nvPr/>
        </p:nvSpPr>
        <p:spPr>
          <a:xfrm>
            <a:off x="3997642" y="475773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8573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16"/>
          <p:cNvSpPr/>
          <p:nvPr/>
        </p:nvSpPr>
        <p:spPr>
          <a:xfrm>
            <a:off x="4203892" y="4817745"/>
            <a:ext cx="170941" cy="248448"/>
          </a:xfrm>
          <a:custGeom>
            <a:avLst/>
            <a:gdLst/>
            <a:ahLst/>
            <a:cxnLst/>
            <a:rect l="0" t="0" r="0" b="0"/>
            <a:pathLst>
              <a:path w="170941" h="248448">
                <a:moveTo>
                  <a:pt x="153795" y="0"/>
                </a:moveTo>
                <a:lnTo>
                  <a:pt x="140142" y="4550"/>
                </a:lnTo>
                <a:lnTo>
                  <a:pt x="135168" y="6843"/>
                </a:lnTo>
                <a:lnTo>
                  <a:pt x="130900" y="9325"/>
                </a:lnTo>
                <a:lnTo>
                  <a:pt x="127102" y="11931"/>
                </a:lnTo>
                <a:lnTo>
                  <a:pt x="123617" y="14622"/>
                </a:lnTo>
                <a:lnTo>
                  <a:pt x="120341" y="17368"/>
                </a:lnTo>
                <a:lnTo>
                  <a:pt x="117205" y="20151"/>
                </a:lnTo>
                <a:lnTo>
                  <a:pt x="108447" y="26769"/>
                </a:lnTo>
                <a:lnTo>
                  <a:pt x="80935" y="46822"/>
                </a:lnTo>
                <a:lnTo>
                  <a:pt x="69027" y="55979"/>
                </a:lnTo>
                <a:lnTo>
                  <a:pt x="59183" y="63989"/>
                </a:lnTo>
                <a:lnTo>
                  <a:pt x="44118" y="77017"/>
                </a:lnTo>
                <a:lnTo>
                  <a:pt x="34247" y="85983"/>
                </a:lnTo>
                <a:lnTo>
                  <a:pt x="30281" y="90659"/>
                </a:lnTo>
                <a:lnTo>
                  <a:pt x="26685" y="95682"/>
                </a:lnTo>
                <a:lnTo>
                  <a:pt x="23335" y="100935"/>
                </a:lnTo>
                <a:lnTo>
                  <a:pt x="20149" y="106343"/>
                </a:lnTo>
                <a:lnTo>
                  <a:pt x="17073" y="111852"/>
                </a:lnTo>
                <a:lnTo>
                  <a:pt x="11115" y="123054"/>
                </a:lnTo>
                <a:lnTo>
                  <a:pt x="5292" y="134383"/>
                </a:lnTo>
                <a:lnTo>
                  <a:pt x="3358" y="141976"/>
                </a:lnTo>
                <a:lnTo>
                  <a:pt x="2069" y="150848"/>
                </a:lnTo>
                <a:lnTo>
                  <a:pt x="1209" y="160573"/>
                </a:lnTo>
                <a:lnTo>
                  <a:pt x="636" y="168961"/>
                </a:lnTo>
                <a:lnTo>
                  <a:pt x="0" y="183361"/>
                </a:lnTo>
                <a:lnTo>
                  <a:pt x="782" y="190820"/>
                </a:lnTo>
                <a:lnTo>
                  <a:pt x="2256" y="198651"/>
                </a:lnTo>
                <a:lnTo>
                  <a:pt x="4192" y="206729"/>
                </a:lnTo>
                <a:lnTo>
                  <a:pt x="7387" y="213067"/>
                </a:lnTo>
                <a:lnTo>
                  <a:pt x="11422" y="218245"/>
                </a:lnTo>
                <a:lnTo>
                  <a:pt x="27035" y="233398"/>
                </a:lnTo>
                <a:lnTo>
                  <a:pt x="31189" y="236561"/>
                </a:lnTo>
                <a:lnTo>
                  <a:pt x="35862" y="239623"/>
                </a:lnTo>
                <a:lnTo>
                  <a:pt x="40883" y="242615"/>
                </a:lnTo>
                <a:lnTo>
                  <a:pt x="46135" y="244611"/>
                </a:lnTo>
                <a:lnTo>
                  <a:pt x="51542" y="245942"/>
                </a:lnTo>
                <a:lnTo>
                  <a:pt x="57051" y="246828"/>
                </a:lnTo>
                <a:lnTo>
                  <a:pt x="63582" y="247420"/>
                </a:lnTo>
                <a:lnTo>
                  <a:pt x="70793" y="247814"/>
                </a:lnTo>
                <a:lnTo>
                  <a:pt x="85473" y="248251"/>
                </a:lnTo>
                <a:lnTo>
                  <a:pt x="98347" y="248447"/>
                </a:lnTo>
                <a:lnTo>
                  <a:pt x="105400" y="246593"/>
                </a:lnTo>
                <a:lnTo>
                  <a:pt x="112959" y="243453"/>
                </a:lnTo>
                <a:lnTo>
                  <a:pt x="170940" y="2228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17"/>
          <p:cNvSpPr/>
          <p:nvPr/>
        </p:nvSpPr>
        <p:spPr>
          <a:xfrm>
            <a:off x="4469654" y="4766870"/>
            <a:ext cx="239506" cy="290826"/>
          </a:xfrm>
          <a:custGeom>
            <a:avLst/>
            <a:gdLst/>
            <a:ahLst/>
            <a:cxnLst/>
            <a:rect l="0" t="0" r="0" b="0"/>
            <a:pathLst>
              <a:path w="239506" h="290826">
                <a:moveTo>
                  <a:pt x="16621" y="136600"/>
                </a:moveTo>
                <a:lnTo>
                  <a:pt x="40484" y="148531"/>
                </a:lnTo>
                <a:lnTo>
                  <a:pt x="44912" y="149317"/>
                </a:lnTo>
                <a:lnTo>
                  <a:pt x="48817" y="148888"/>
                </a:lnTo>
                <a:lnTo>
                  <a:pt x="52372" y="147649"/>
                </a:lnTo>
                <a:lnTo>
                  <a:pt x="56648" y="146823"/>
                </a:lnTo>
                <a:lnTo>
                  <a:pt x="61403" y="146273"/>
                </a:lnTo>
                <a:lnTo>
                  <a:pt x="66478" y="145906"/>
                </a:lnTo>
                <a:lnTo>
                  <a:pt x="71766" y="144709"/>
                </a:lnTo>
                <a:lnTo>
                  <a:pt x="77197" y="142958"/>
                </a:lnTo>
                <a:lnTo>
                  <a:pt x="82722" y="140839"/>
                </a:lnTo>
                <a:lnTo>
                  <a:pt x="87358" y="138473"/>
                </a:lnTo>
                <a:lnTo>
                  <a:pt x="91402" y="135943"/>
                </a:lnTo>
                <a:lnTo>
                  <a:pt x="95050" y="133305"/>
                </a:lnTo>
                <a:lnTo>
                  <a:pt x="99387" y="130593"/>
                </a:lnTo>
                <a:lnTo>
                  <a:pt x="104183" y="127833"/>
                </a:lnTo>
                <a:lnTo>
                  <a:pt x="114592" y="122226"/>
                </a:lnTo>
                <a:lnTo>
                  <a:pt x="125569" y="116559"/>
                </a:lnTo>
                <a:lnTo>
                  <a:pt x="130210" y="112761"/>
                </a:lnTo>
                <a:lnTo>
                  <a:pt x="134257" y="108325"/>
                </a:lnTo>
                <a:lnTo>
                  <a:pt x="137907" y="103462"/>
                </a:lnTo>
                <a:lnTo>
                  <a:pt x="142246" y="99268"/>
                </a:lnTo>
                <a:lnTo>
                  <a:pt x="147044" y="95520"/>
                </a:lnTo>
                <a:lnTo>
                  <a:pt x="152146" y="92068"/>
                </a:lnTo>
                <a:lnTo>
                  <a:pt x="156501" y="88814"/>
                </a:lnTo>
                <a:lnTo>
                  <a:pt x="163880" y="82659"/>
                </a:lnTo>
                <a:lnTo>
                  <a:pt x="170334" y="76749"/>
                </a:lnTo>
                <a:lnTo>
                  <a:pt x="173389" y="73839"/>
                </a:lnTo>
                <a:lnTo>
                  <a:pt x="175425" y="68089"/>
                </a:lnTo>
                <a:lnTo>
                  <a:pt x="176783" y="60446"/>
                </a:lnTo>
                <a:lnTo>
                  <a:pt x="177688" y="51541"/>
                </a:lnTo>
                <a:lnTo>
                  <a:pt x="177339" y="43699"/>
                </a:lnTo>
                <a:lnTo>
                  <a:pt x="176153" y="36565"/>
                </a:lnTo>
                <a:lnTo>
                  <a:pt x="174410" y="29905"/>
                </a:lnTo>
                <a:lnTo>
                  <a:pt x="172297" y="24513"/>
                </a:lnTo>
                <a:lnTo>
                  <a:pt x="167407" y="15981"/>
                </a:lnTo>
                <a:lnTo>
                  <a:pt x="162059" y="9014"/>
                </a:lnTo>
                <a:lnTo>
                  <a:pt x="159300" y="5822"/>
                </a:lnTo>
                <a:lnTo>
                  <a:pt x="155555" y="3695"/>
                </a:lnTo>
                <a:lnTo>
                  <a:pt x="151153" y="2276"/>
                </a:lnTo>
                <a:lnTo>
                  <a:pt x="146314" y="1331"/>
                </a:lnTo>
                <a:lnTo>
                  <a:pt x="141183" y="701"/>
                </a:lnTo>
                <a:lnTo>
                  <a:pt x="135857" y="280"/>
                </a:lnTo>
                <a:lnTo>
                  <a:pt x="130402" y="0"/>
                </a:lnTo>
                <a:lnTo>
                  <a:pt x="124860" y="766"/>
                </a:lnTo>
                <a:lnTo>
                  <a:pt x="119260" y="2229"/>
                </a:lnTo>
                <a:lnTo>
                  <a:pt x="113622" y="4156"/>
                </a:lnTo>
                <a:lnTo>
                  <a:pt x="107958" y="7347"/>
                </a:lnTo>
                <a:lnTo>
                  <a:pt x="102277" y="11379"/>
                </a:lnTo>
                <a:lnTo>
                  <a:pt x="96585" y="15971"/>
                </a:lnTo>
                <a:lnTo>
                  <a:pt x="90885" y="19985"/>
                </a:lnTo>
                <a:lnTo>
                  <a:pt x="85180" y="23615"/>
                </a:lnTo>
                <a:lnTo>
                  <a:pt x="79472" y="26986"/>
                </a:lnTo>
                <a:lnTo>
                  <a:pt x="73762" y="31139"/>
                </a:lnTo>
                <a:lnTo>
                  <a:pt x="68050" y="35813"/>
                </a:lnTo>
                <a:lnTo>
                  <a:pt x="62337" y="40833"/>
                </a:lnTo>
                <a:lnTo>
                  <a:pt x="55670" y="47991"/>
                </a:lnTo>
                <a:lnTo>
                  <a:pt x="48369" y="56572"/>
                </a:lnTo>
                <a:lnTo>
                  <a:pt x="40644" y="66103"/>
                </a:lnTo>
                <a:lnTo>
                  <a:pt x="34541" y="74362"/>
                </a:lnTo>
                <a:lnTo>
                  <a:pt x="29520" y="81773"/>
                </a:lnTo>
                <a:lnTo>
                  <a:pt x="25220" y="88618"/>
                </a:lnTo>
                <a:lnTo>
                  <a:pt x="21401" y="96040"/>
                </a:lnTo>
                <a:lnTo>
                  <a:pt x="17902" y="103845"/>
                </a:lnTo>
                <a:lnTo>
                  <a:pt x="14618" y="111905"/>
                </a:lnTo>
                <a:lnTo>
                  <a:pt x="11475" y="119185"/>
                </a:lnTo>
                <a:lnTo>
                  <a:pt x="5444" y="132352"/>
                </a:lnTo>
                <a:lnTo>
                  <a:pt x="3455" y="139483"/>
                </a:lnTo>
                <a:lnTo>
                  <a:pt x="2128" y="147094"/>
                </a:lnTo>
                <a:lnTo>
                  <a:pt x="1244" y="155026"/>
                </a:lnTo>
                <a:lnTo>
                  <a:pt x="654" y="162219"/>
                </a:lnTo>
                <a:lnTo>
                  <a:pt x="261" y="168919"/>
                </a:lnTo>
                <a:lnTo>
                  <a:pt x="0" y="175291"/>
                </a:lnTo>
                <a:lnTo>
                  <a:pt x="777" y="182396"/>
                </a:lnTo>
                <a:lnTo>
                  <a:pt x="2249" y="189991"/>
                </a:lnTo>
                <a:lnTo>
                  <a:pt x="4181" y="197911"/>
                </a:lnTo>
                <a:lnTo>
                  <a:pt x="6423" y="205097"/>
                </a:lnTo>
                <a:lnTo>
                  <a:pt x="8869" y="211791"/>
                </a:lnTo>
                <a:lnTo>
                  <a:pt x="11454" y="218160"/>
                </a:lnTo>
                <a:lnTo>
                  <a:pt x="14128" y="224311"/>
                </a:lnTo>
                <a:lnTo>
                  <a:pt x="19640" y="236225"/>
                </a:lnTo>
                <a:lnTo>
                  <a:pt x="23396" y="242069"/>
                </a:lnTo>
                <a:lnTo>
                  <a:pt x="27805" y="247870"/>
                </a:lnTo>
                <a:lnTo>
                  <a:pt x="32649" y="253642"/>
                </a:lnTo>
                <a:lnTo>
                  <a:pt x="37784" y="258443"/>
                </a:lnTo>
                <a:lnTo>
                  <a:pt x="43112" y="262596"/>
                </a:lnTo>
                <a:lnTo>
                  <a:pt x="48569" y="266317"/>
                </a:lnTo>
                <a:lnTo>
                  <a:pt x="54112" y="270703"/>
                </a:lnTo>
                <a:lnTo>
                  <a:pt x="59712" y="275532"/>
                </a:lnTo>
                <a:lnTo>
                  <a:pt x="65351" y="280656"/>
                </a:lnTo>
                <a:lnTo>
                  <a:pt x="71015" y="284072"/>
                </a:lnTo>
                <a:lnTo>
                  <a:pt x="76696" y="286350"/>
                </a:lnTo>
                <a:lnTo>
                  <a:pt x="82388" y="287868"/>
                </a:lnTo>
                <a:lnTo>
                  <a:pt x="88088" y="288880"/>
                </a:lnTo>
                <a:lnTo>
                  <a:pt x="93793" y="289555"/>
                </a:lnTo>
                <a:lnTo>
                  <a:pt x="99501" y="290005"/>
                </a:lnTo>
                <a:lnTo>
                  <a:pt x="105212" y="290305"/>
                </a:lnTo>
                <a:lnTo>
                  <a:pt x="116637" y="290638"/>
                </a:lnTo>
                <a:lnTo>
                  <a:pt x="133779" y="290825"/>
                </a:lnTo>
                <a:lnTo>
                  <a:pt x="141399" y="289900"/>
                </a:lnTo>
                <a:lnTo>
                  <a:pt x="150288" y="288329"/>
                </a:lnTo>
                <a:lnTo>
                  <a:pt x="160025" y="286331"/>
                </a:lnTo>
                <a:lnTo>
                  <a:pt x="167469" y="284045"/>
                </a:lnTo>
                <a:lnTo>
                  <a:pt x="173383" y="281569"/>
                </a:lnTo>
                <a:lnTo>
                  <a:pt x="178279" y="278966"/>
                </a:lnTo>
                <a:lnTo>
                  <a:pt x="182496" y="276278"/>
                </a:lnTo>
                <a:lnTo>
                  <a:pt x="189720" y="270751"/>
                </a:lnTo>
                <a:lnTo>
                  <a:pt x="194886" y="265087"/>
                </a:lnTo>
                <a:lnTo>
                  <a:pt x="201186" y="257500"/>
                </a:lnTo>
                <a:lnTo>
                  <a:pt x="208244" y="248632"/>
                </a:lnTo>
                <a:lnTo>
                  <a:pt x="214855" y="239863"/>
                </a:lnTo>
                <a:lnTo>
                  <a:pt x="227280" y="222499"/>
                </a:lnTo>
                <a:lnTo>
                  <a:pt x="231355" y="214821"/>
                </a:lnTo>
                <a:lnTo>
                  <a:pt x="234072" y="207797"/>
                </a:lnTo>
                <a:lnTo>
                  <a:pt x="239505" y="1880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18"/>
          <p:cNvSpPr/>
          <p:nvPr/>
        </p:nvSpPr>
        <p:spPr>
          <a:xfrm>
            <a:off x="4014787" y="4663440"/>
            <a:ext cx="42864" cy="1"/>
          </a:xfrm>
          <a:custGeom>
            <a:avLst/>
            <a:gdLst/>
            <a:ahLst/>
            <a:cxnLst/>
            <a:rect l="0" t="0" r="0" b="0"/>
            <a:pathLst>
              <a:path w="42864" h="1">
                <a:moveTo>
                  <a:pt x="4286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19"/>
          <p:cNvSpPr/>
          <p:nvPr/>
        </p:nvSpPr>
        <p:spPr>
          <a:xfrm>
            <a:off x="5850783" y="4673203"/>
            <a:ext cx="298406" cy="581183"/>
          </a:xfrm>
          <a:custGeom>
            <a:avLst/>
            <a:gdLst/>
            <a:ahLst/>
            <a:cxnLst/>
            <a:rect l="0" t="0" r="0" b="0"/>
            <a:pathLst>
              <a:path w="298406" h="581183">
                <a:moveTo>
                  <a:pt x="247121" y="7382"/>
                </a:moveTo>
                <a:lnTo>
                  <a:pt x="215877" y="7382"/>
                </a:lnTo>
                <a:lnTo>
                  <a:pt x="211052" y="6429"/>
                </a:lnTo>
                <a:lnTo>
                  <a:pt x="203151" y="2831"/>
                </a:lnTo>
                <a:lnTo>
                  <a:pt x="193924" y="596"/>
                </a:lnTo>
                <a:lnTo>
                  <a:pt x="188797" y="0"/>
                </a:lnTo>
                <a:lnTo>
                  <a:pt x="181568" y="556"/>
                </a:lnTo>
                <a:lnTo>
                  <a:pt x="172940" y="1879"/>
                </a:lnTo>
                <a:lnTo>
                  <a:pt x="163377" y="3713"/>
                </a:lnTo>
                <a:lnTo>
                  <a:pt x="155096" y="4936"/>
                </a:lnTo>
                <a:lnTo>
                  <a:pt x="147672" y="5751"/>
                </a:lnTo>
                <a:lnTo>
                  <a:pt x="140817" y="6294"/>
                </a:lnTo>
                <a:lnTo>
                  <a:pt x="134341" y="7609"/>
                </a:lnTo>
                <a:lnTo>
                  <a:pt x="128120" y="9438"/>
                </a:lnTo>
                <a:lnTo>
                  <a:pt x="122067" y="11610"/>
                </a:lnTo>
                <a:lnTo>
                  <a:pt x="116127" y="14963"/>
                </a:lnTo>
                <a:lnTo>
                  <a:pt x="110262" y="19104"/>
                </a:lnTo>
                <a:lnTo>
                  <a:pt x="104447" y="23769"/>
                </a:lnTo>
                <a:lnTo>
                  <a:pt x="97713" y="28784"/>
                </a:lnTo>
                <a:lnTo>
                  <a:pt x="82610" y="39436"/>
                </a:lnTo>
                <a:lnTo>
                  <a:pt x="75535" y="44944"/>
                </a:lnTo>
                <a:lnTo>
                  <a:pt x="68913" y="50521"/>
                </a:lnTo>
                <a:lnTo>
                  <a:pt x="62594" y="56143"/>
                </a:lnTo>
                <a:lnTo>
                  <a:pt x="57428" y="62750"/>
                </a:lnTo>
                <a:lnTo>
                  <a:pt x="49148" y="77710"/>
                </a:lnTo>
                <a:lnTo>
                  <a:pt x="44654" y="84747"/>
                </a:lnTo>
                <a:lnTo>
                  <a:pt x="39753" y="91344"/>
                </a:lnTo>
                <a:lnTo>
                  <a:pt x="34581" y="97646"/>
                </a:lnTo>
                <a:lnTo>
                  <a:pt x="29228" y="104705"/>
                </a:lnTo>
                <a:lnTo>
                  <a:pt x="18200" y="120169"/>
                </a:lnTo>
                <a:lnTo>
                  <a:pt x="12029" y="136567"/>
                </a:lnTo>
                <a:lnTo>
                  <a:pt x="10383" y="144940"/>
                </a:lnTo>
                <a:lnTo>
                  <a:pt x="3516" y="184030"/>
                </a:lnTo>
                <a:lnTo>
                  <a:pt x="1850" y="197537"/>
                </a:lnTo>
                <a:lnTo>
                  <a:pt x="740" y="210352"/>
                </a:lnTo>
                <a:lnTo>
                  <a:pt x="0" y="222705"/>
                </a:lnTo>
                <a:lnTo>
                  <a:pt x="1717" y="238971"/>
                </a:lnTo>
                <a:lnTo>
                  <a:pt x="5655" y="249375"/>
                </a:lnTo>
                <a:lnTo>
                  <a:pt x="10581" y="257174"/>
                </a:lnTo>
                <a:lnTo>
                  <a:pt x="14180" y="259635"/>
                </a:lnTo>
                <a:lnTo>
                  <a:pt x="23260" y="262370"/>
                </a:lnTo>
                <a:lnTo>
                  <a:pt x="28348" y="263098"/>
                </a:lnTo>
                <a:lnTo>
                  <a:pt x="33645" y="263584"/>
                </a:lnTo>
                <a:lnTo>
                  <a:pt x="39081" y="263909"/>
                </a:lnTo>
                <a:lnTo>
                  <a:pt x="43658" y="263172"/>
                </a:lnTo>
                <a:lnTo>
                  <a:pt x="51283" y="259814"/>
                </a:lnTo>
                <a:lnTo>
                  <a:pt x="56555" y="257585"/>
                </a:lnTo>
                <a:lnTo>
                  <a:pt x="62927" y="255146"/>
                </a:lnTo>
                <a:lnTo>
                  <a:pt x="70033" y="252568"/>
                </a:lnTo>
                <a:lnTo>
                  <a:pt x="75722" y="249897"/>
                </a:lnTo>
                <a:lnTo>
                  <a:pt x="84584" y="244389"/>
                </a:lnTo>
                <a:lnTo>
                  <a:pt x="89233" y="240634"/>
                </a:lnTo>
                <a:lnTo>
                  <a:pt x="94238" y="236226"/>
                </a:lnTo>
                <a:lnTo>
                  <a:pt x="99479" y="231382"/>
                </a:lnTo>
                <a:lnTo>
                  <a:pt x="125059" y="206361"/>
                </a:lnTo>
                <a:lnTo>
                  <a:pt x="135267" y="194327"/>
                </a:lnTo>
                <a:lnTo>
                  <a:pt x="145881" y="180590"/>
                </a:lnTo>
                <a:lnTo>
                  <a:pt x="156768" y="165716"/>
                </a:lnTo>
                <a:lnTo>
                  <a:pt x="165931" y="151038"/>
                </a:lnTo>
                <a:lnTo>
                  <a:pt x="173944" y="136490"/>
                </a:lnTo>
                <a:lnTo>
                  <a:pt x="206346" y="71782"/>
                </a:lnTo>
                <a:lnTo>
                  <a:pt x="209949" y="59499"/>
                </a:lnTo>
                <a:lnTo>
                  <a:pt x="212503" y="47690"/>
                </a:lnTo>
                <a:lnTo>
                  <a:pt x="218343" y="31284"/>
                </a:lnTo>
                <a:lnTo>
                  <a:pt x="220497" y="21872"/>
                </a:lnTo>
                <a:lnTo>
                  <a:pt x="220800" y="21804"/>
                </a:lnTo>
                <a:lnTo>
                  <a:pt x="221001" y="22712"/>
                </a:lnTo>
                <a:lnTo>
                  <a:pt x="221285" y="33091"/>
                </a:lnTo>
                <a:lnTo>
                  <a:pt x="223891" y="42938"/>
                </a:lnTo>
                <a:lnTo>
                  <a:pt x="225919" y="48231"/>
                </a:lnTo>
                <a:lnTo>
                  <a:pt x="228173" y="61732"/>
                </a:lnTo>
                <a:lnTo>
                  <a:pt x="230128" y="77257"/>
                </a:lnTo>
                <a:lnTo>
                  <a:pt x="234171" y="93683"/>
                </a:lnTo>
                <a:lnTo>
                  <a:pt x="239143" y="110508"/>
                </a:lnTo>
                <a:lnTo>
                  <a:pt x="253868" y="156958"/>
                </a:lnTo>
                <a:lnTo>
                  <a:pt x="267324" y="203360"/>
                </a:lnTo>
                <a:lnTo>
                  <a:pt x="280887" y="254621"/>
                </a:lnTo>
                <a:lnTo>
                  <a:pt x="292738" y="301434"/>
                </a:lnTo>
                <a:lnTo>
                  <a:pt x="294677" y="312954"/>
                </a:lnTo>
                <a:lnTo>
                  <a:pt x="295971" y="324444"/>
                </a:lnTo>
                <a:lnTo>
                  <a:pt x="296832" y="335914"/>
                </a:lnTo>
                <a:lnTo>
                  <a:pt x="297408" y="347371"/>
                </a:lnTo>
                <a:lnTo>
                  <a:pt x="298046" y="370260"/>
                </a:lnTo>
                <a:lnTo>
                  <a:pt x="298405" y="418219"/>
                </a:lnTo>
                <a:lnTo>
                  <a:pt x="297503" y="433674"/>
                </a:lnTo>
                <a:lnTo>
                  <a:pt x="295949" y="447787"/>
                </a:lnTo>
                <a:lnTo>
                  <a:pt x="293961" y="461005"/>
                </a:lnTo>
                <a:lnTo>
                  <a:pt x="290730" y="474580"/>
                </a:lnTo>
                <a:lnTo>
                  <a:pt x="286671" y="488392"/>
                </a:lnTo>
                <a:lnTo>
                  <a:pt x="282061" y="502362"/>
                </a:lnTo>
                <a:lnTo>
                  <a:pt x="278035" y="513581"/>
                </a:lnTo>
                <a:lnTo>
                  <a:pt x="271021" y="531127"/>
                </a:lnTo>
                <a:lnTo>
                  <a:pt x="264728" y="545274"/>
                </a:lnTo>
                <a:lnTo>
                  <a:pt x="261717" y="551714"/>
                </a:lnTo>
                <a:lnTo>
                  <a:pt x="257804" y="556960"/>
                </a:lnTo>
                <a:lnTo>
                  <a:pt x="253291" y="561410"/>
                </a:lnTo>
                <a:lnTo>
                  <a:pt x="248377" y="565329"/>
                </a:lnTo>
                <a:lnTo>
                  <a:pt x="243196" y="568894"/>
                </a:lnTo>
                <a:lnTo>
                  <a:pt x="237837" y="572223"/>
                </a:lnTo>
                <a:lnTo>
                  <a:pt x="232359" y="575396"/>
                </a:lnTo>
                <a:lnTo>
                  <a:pt x="226803" y="577510"/>
                </a:lnTo>
                <a:lnTo>
                  <a:pt x="221193" y="578920"/>
                </a:lnTo>
                <a:lnTo>
                  <a:pt x="215548" y="579860"/>
                </a:lnTo>
                <a:lnTo>
                  <a:pt x="209880" y="580486"/>
                </a:lnTo>
                <a:lnTo>
                  <a:pt x="204197" y="580904"/>
                </a:lnTo>
                <a:lnTo>
                  <a:pt x="198502" y="581182"/>
                </a:lnTo>
                <a:lnTo>
                  <a:pt x="193754" y="580415"/>
                </a:lnTo>
                <a:lnTo>
                  <a:pt x="185938" y="577023"/>
                </a:lnTo>
                <a:lnTo>
                  <a:pt x="180615" y="573833"/>
                </a:lnTo>
                <a:lnTo>
                  <a:pt x="167081" y="565208"/>
                </a:lnTo>
                <a:lnTo>
                  <a:pt x="161376" y="560241"/>
                </a:lnTo>
                <a:lnTo>
                  <a:pt x="152497" y="549642"/>
                </a:lnTo>
                <a:lnTo>
                  <a:pt x="146891" y="540338"/>
                </a:lnTo>
                <a:lnTo>
                  <a:pt x="140297" y="528421"/>
                </a:lnTo>
                <a:lnTo>
                  <a:pt x="133042" y="514761"/>
                </a:lnTo>
                <a:lnTo>
                  <a:pt x="127254" y="501845"/>
                </a:lnTo>
                <a:lnTo>
                  <a:pt x="122442" y="489424"/>
                </a:lnTo>
                <a:lnTo>
                  <a:pt x="118282" y="477333"/>
                </a:lnTo>
                <a:lnTo>
                  <a:pt x="115509" y="466415"/>
                </a:lnTo>
                <a:lnTo>
                  <a:pt x="113660" y="456279"/>
                </a:lnTo>
                <a:lnTo>
                  <a:pt x="112427" y="446664"/>
                </a:lnTo>
                <a:lnTo>
                  <a:pt x="111605" y="436444"/>
                </a:lnTo>
                <a:lnTo>
                  <a:pt x="111057" y="425821"/>
                </a:lnTo>
                <a:lnTo>
                  <a:pt x="110449" y="404809"/>
                </a:lnTo>
                <a:lnTo>
                  <a:pt x="110178" y="385947"/>
                </a:lnTo>
                <a:lnTo>
                  <a:pt x="112598" y="368038"/>
                </a:lnTo>
                <a:lnTo>
                  <a:pt x="116848" y="350553"/>
                </a:lnTo>
                <a:lnTo>
                  <a:pt x="121912" y="333258"/>
                </a:lnTo>
                <a:lnTo>
                  <a:pt x="130119" y="307455"/>
                </a:lnTo>
                <a:lnTo>
                  <a:pt x="134829" y="299823"/>
                </a:lnTo>
                <a:lnTo>
                  <a:pt x="140828" y="292830"/>
                </a:lnTo>
                <a:lnTo>
                  <a:pt x="156065" y="278075"/>
                </a:lnTo>
                <a:lnTo>
                  <a:pt x="194267" y="240208"/>
                </a:lnTo>
                <a:lnTo>
                  <a:pt x="199503" y="235941"/>
                </a:lnTo>
                <a:lnTo>
                  <a:pt x="204898" y="232145"/>
                </a:lnTo>
                <a:lnTo>
                  <a:pt x="221404" y="2216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20"/>
          <p:cNvSpPr/>
          <p:nvPr/>
        </p:nvSpPr>
        <p:spPr>
          <a:xfrm>
            <a:off x="6209347" y="4749715"/>
            <a:ext cx="161670" cy="238826"/>
          </a:xfrm>
          <a:custGeom>
            <a:avLst/>
            <a:gdLst/>
            <a:ahLst/>
            <a:cxnLst/>
            <a:rect l="0" t="0" r="0" b="0"/>
            <a:pathLst>
              <a:path w="161670" h="238826">
                <a:moveTo>
                  <a:pt x="25718" y="33739"/>
                </a:moveTo>
                <a:lnTo>
                  <a:pt x="16616" y="29189"/>
                </a:lnTo>
                <a:lnTo>
                  <a:pt x="12982" y="27848"/>
                </a:lnTo>
                <a:lnTo>
                  <a:pt x="9607" y="26955"/>
                </a:lnTo>
                <a:lnTo>
                  <a:pt x="1898" y="25520"/>
                </a:lnTo>
                <a:lnTo>
                  <a:pt x="1265" y="26355"/>
                </a:lnTo>
                <a:lnTo>
                  <a:pt x="563" y="29823"/>
                </a:lnTo>
                <a:lnTo>
                  <a:pt x="167" y="78087"/>
                </a:lnTo>
                <a:lnTo>
                  <a:pt x="1064" y="96642"/>
                </a:lnTo>
                <a:lnTo>
                  <a:pt x="2614" y="113774"/>
                </a:lnTo>
                <a:lnTo>
                  <a:pt x="4600" y="129959"/>
                </a:lnTo>
                <a:lnTo>
                  <a:pt x="6877" y="142653"/>
                </a:lnTo>
                <a:lnTo>
                  <a:pt x="9347" y="153021"/>
                </a:lnTo>
                <a:lnTo>
                  <a:pt x="11947" y="161839"/>
                </a:lnTo>
                <a:lnTo>
                  <a:pt x="14632" y="169621"/>
                </a:lnTo>
                <a:lnTo>
                  <a:pt x="17375" y="176715"/>
                </a:lnTo>
                <a:lnTo>
                  <a:pt x="20156" y="183349"/>
                </a:lnTo>
                <a:lnTo>
                  <a:pt x="22962" y="189676"/>
                </a:lnTo>
                <a:lnTo>
                  <a:pt x="28620" y="201788"/>
                </a:lnTo>
                <a:lnTo>
                  <a:pt x="37161" y="219316"/>
                </a:lnTo>
                <a:lnTo>
                  <a:pt x="40966" y="224132"/>
                </a:lnTo>
                <a:lnTo>
                  <a:pt x="45409" y="228295"/>
                </a:lnTo>
                <a:lnTo>
                  <a:pt x="50275" y="232023"/>
                </a:lnTo>
                <a:lnTo>
                  <a:pt x="55424" y="234509"/>
                </a:lnTo>
                <a:lnTo>
                  <a:pt x="60762" y="236166"/>
                </a:lnTo>
                <a:lnTo>
                  <a:pt x="66226" y="237270"/>
                </a:lnTo>
                <a:lnTo>
                  <a:pt x="70820" y="238007"/>
                </a:lnTo>
                <a:lnTo>
                  <a:pt x="74836" y="238498"/>
                </a:lnTo>
                <a:lnTo>
                  <a:pt x="78466" y="238825"/>
                </a:lnTo>
                <a:lnTo>
                  <a:pt x="82790" y="238091"/>
                </a:lnTo>
                <a:lnTo>
                  <a:pt x="87579" y="236649"/>
                </a:lnTo>
                <a:lnTo>
                  <a:pt x="92676" y="234735"/>
                </a:lnTo>
                <a:lnTo>
                  <a:pt x="97026" y="232507"/>
                </a:lnTo>
                <a:lnTo>
                  <a:pt x="100879" y="230069"/>
                </a:lnTo>
                <a:lnTo>
                  <a:pt x="104400" y="227490"/>
                </a:lnTo>
                <a:lnTo>
                  <a:pt x="107700" y="223867"/>
                </a:lnTo>
                <a:lnTo>
                  <a:pt x="110853" y="219546"/>
                </a:lnTo>
                <a:lnTo>
                  <a:pt x="113907" y="214761"/>
                </a:lnTo>
                <a:lnTo>
                  <a:pt x="116895" y="209665"/>
                </a:lnTo>
                <a:lnTo>
                  <a:pt x="119840" y="204364"/>
                </a:lnTo>
                <a:lnTo>
                  <a:pt x="125652" y="193392"/>
                </a:lnTo>
                <a:lnTo>
                  <a:pt x="131411" y="182167"/>
                </a:lnTo>
                <a:lnTo>
                  <a:pt x="136185" y="169838"/>
                </a:lnTo>
                <a:lnTo>
                  <a:pt x="149109" y="133280"/>
                </a:lnTo>
                <a:lnTo>
                  <a:pt x="153699" y="118198"/>
                </a:lnTo>
                <a:lnTo>
                  <a:pt x="156758" y="106237"/>
                </a:lnTo>
                <a:lnTo>
                  <a:pt x="158798" y="96359"/>
                </a:lnTo>
                <a:lnTo>
                  <a:pt x="160158" y="86916"/>
                </a:lnTo>
                <a:lnTo>
                  <a:pt x="161064" y="77763"/>
                </a:lnTo>
                <a:lnTo>
                  <a:pt x="161669" y="68804"/>
                </a:lnTo>
                <a:lnTo>
                  <a:pt x="160167" y="60926"/>
                </a:lnTo>
                <a:lnTo>
                  <a:pt x="157261" y="53768"/>
                </a:lnTo>
                <a:lnTo>
                  <a:pt x="153418" y="47092"/>
                </a:lnTo>
                <a:lnTo>
                  <a:pt x="146608" y="34594"/>
                </a:lnTo>
                <a:lnTo>
                  <a:pt x="143459" y="28594"/>
                </a:lnTo>
                <a:lnTo>
                  <a:pt x="139455" y="23642"/>
                </a:lnTo>
                <a:lnTo>
                  <a:pt x="134880" y="19388"/>
                </a:lnTo>
                <a:lnTo>
                  <a:pt x="129925" y="15599"/>
                </a:lnTo>
                <a:lnTo>
                  <a:pt x="124717" y="12121"/>
                </a:lnTo>
                <a:lnTo>
                  <a:pt x="119339" y="8850"/>
                </a:lnTo>
                <a:lnTo>
                  <a:pt x="113849" y="5717"/>
                </a:lnTo>
                <a:lnTo>
                  <a:pt x="107332" y="3628"/>
                </a:lnTo>
                <a:lnTo>
                  <a:pt x="100130" y="2235"/>
                </a:lnTo>
                <a:lnTo>
                  <a:pt x="92471" y="1307"/>
                </a:lnTo>
                <a:lnTo>
                  <a:pt x="85460" y="688"/>
                </a:lnTo>
                <a:lnTo>
                  <a:pt x="78881" y="275"/>
                </a:lnTo>
                <a:lnTo>
                  <a:pt x="72590" y="0"/>
                </a:lnTo>
                <a:lnTo>
                  <a:pt x="64586" y="769"/>
                </a:lnTo>
                <a:lnTo>
                  <a:pt x="55440" y="2234"/>
                </a:lnTo>
                <a:lnTo>
                  <a:pt x="45532" y="4163"/>
                </a:lnTo>
                <a:lnTo>
                  <a:pt x="37975" y="6402"/>
                </a:lnTo>
                <a:lnTo>
                  <a:pt x="31984" y="8847"/>
                </a:lnTo>
                <a:lnTo>
                  <a:pt x="27038" y="11430"/>
                </a:lnTo>
                <a:lnTo>
                  <a:pt x="22788" y="14104"/>
                </a:lnTo>
                <a:lnTo>
                  <a:pt x="19002" y="16839"/>
                </a:lnTo>
                <a:lnTo>
                  <a:pt x="15525" y="19615"/>
                </a:lnTo>
                <a:lnTo>
                  <a:pt x="12255" y="21466"/>
                </a:lnTo>
                <a:lnTo>
                  <a:pt x="9123" y="22699"/>
                </a:lnTo>
                <a:lnTo>
                  <a:pt x="0" y="25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21"/>
          <p:cNvSpPr/>
          <p:nvPr/>
        </p:nvSpPr>
        <p:spPr>
          <a:xfrm>
            <a:off x="6432232" y="4723447"/>
            <a:ext cx="60009" cy="299115"/>
          </a:xfrm>
          <a:custGeom>
            <a:avLst/>
            <a:gdLst/>
            <a:ahLst/>
            <a:cxnLst/>
            <a:rect l="0" t="0" r="0" b="0"/>
            <a:pathLst>
              <a:path w="60009" h="299115">
                <a:moveTo>
                  <a:pt x="0" y="0"/>
                </a:moveTo>
                <a:lnTo>
                  <a:pt x="4551" y="13653"/>
                </a:lnTo>
                <a:lnTo>
                  <a:pt x="6844" y="19579"/>
                </a:lnTo>
                <a:lnTo>
                  <a:pt x="9325" y="25436"/>
                </a:lnTo>
                <a:lnTo>
                  <a:pt x="11932" y="31244"/>
                </a:lnTo>
                <a:lnTo>
                  <a:pt x="13670" y="39880"/>
                </a:lnTo>
                <a:lnTo>
                  <a:pt x="14828" y="50399"/>
                </a:lnTo>
                <a:lnTo>
                  <a:pt x="15600" y="62174"/>
                </a:lnTo>
                <a:lnTo>
                  <a:pt x="16115" y="73835"/>
                </a:lnTo>
                <a:lnTo>
                  <a:pt x="16687" y="96951"/>
                </a:lnTo>
                <a:lnTo>
                  <a:pt x="17010" y="158690"/>
                </a:lnTo>
                <a:lnTo>
                  <a:pt x="18007" y="177230"/>
                </a:lnTo>
                <a:lnTo>
                  <a:pt x="19625" y="192449"/>
                </a:lnTo>
                <a:lnTo>
                  <a:pt x="21656" y="205452"/>
                </a:lnTo>
                <a:lnTo>
                  <a:pt x="23010" y="216978"/>
                </a:lnTo>
                <a:lnTo>
                  <a:pt x="23913" y="227519"/>
                </a:lnTo>
                <a:lnTo>
                  <a:pt x="24514" y="237405"/>
                </a:lnTo>
                <a:lnTo>
                  <a:pt x="26821" y="247805"/>
                </a:lnTo>
                <a:lnTo>
                  <a:pt x="30263" y="258548"/>
                </a:lnTo>
                <a:lnTo>
                  <a:pt x="34463" y="269521"/>
                </a:lnTo>
                <a:lnTo>
                  <a:pt x="38215" y="277788"/>
                </a:lnTo>
                <a:lnTo>
                  <a:pt x="41670" y="284252"/>
                </a:lnTo>
                <a:lnTo>
                  <a:pt x="49506" y="296919"/>
                </a:lnTo>
                <a:lnTo>
                  <a:pt x="51101" y="297959"/>
                </a:lnTo>
                <a:lnTo>
                  <a:pt x="53118" y="298651"/>
                </a:lnTo>
                <a:lnTo>
                  <a:pt x="55414" y="299114"/>
                </a:lnTo>
                <a:lnTo>
                  <a:pt x="56945" y="298469"/>
                </a:lnTo>
                <a:lnTo>
                  <a:pt x="57966" y="297087"/>
                </a:lnTo>
                <a:lnTo>
                  <a:pt x="60008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22"/>
          <p:cNvSpPr/>
          <p:nvPr/>
        </p:nvSpPr>
        <p:spPr>
          <a:xfrm>
            <a:off x="6397942" y="466344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23"/>
          <p:cNvSpPr/>
          <p:nvPr/>
        </p:nvSpPr>
        <p:spPr>
          <a:xfrm>
            <a:off x="6560819" y="4655532"/>
            <a:ext cx="239987" cy="328165"/>
          </a:xfrm>
          <a:custGeom>
            <a:avLst/>
            <a:gdLst/>
            <a:ahLst/>
            <a:cxnLst/>
            <a:rect l="0" t="0" r="0" b="0"/>
            <a:pathLst>
              <a:path w="239987" h="328165">
                <a:moveTo>
                  <a:pt x="0" y="7908"/>
                </a:moveTo>
                <a:lnTo>
                  <a:pt x="0" y="21560"/>
                </a:lnTo>
                <a:lnTo>
                  <a:pt x="954" y="28439"/>
                </a:lnTo>
                <a:lnTo>
                  <a:pt x="2541" y="35883"/>
                </a:lnTo>
                <a:lnTo>
                  <a:pt x="4552" y="43703"/>
                </a:lnTo>
                <a:lnTo>
                  <a:pt x="6844" y="55584"/>
                </a:lnTo>
                <a:lnTo>
                  <a:pt x="14623" y="101303"/>
                </a:lnTo>
                <a:lnTo>
                  <a:pt x="20152" y="127839"/>
                </a:lnTo>
                <a:lnTo>
                  <a:pt x="22007" y="140250"/>
                </a:lnTo>
                <a:lnTo>
                  <a:pt x="23245" y="152333"/>
                </a:lnTo>
                <a:lnTo>
                  <a:pt x="24068" y="164199"/>
                </a:lnTo>
                <a:lnTo>
                  <a:pt x="25571" y="178777"/>
                </a:lnTo>
                <a:lnTo>
                  <a:pt x="29781" y="212754"/>
                </a:lnTo>
                <a:lnTo>
                  <a:pt x="31284" y="230197"/>
                </a:lnTo>
                <a:lnTo>
                  <a:pt x="32286" y="247540"/>
                </a:lnTo>
                <a:lnTo>
                  <a:pt x="32954" y="264818"/>
                </a:lnTo>
                <a:lnTo>
                  <a:pt x="34352" y="278241"/>
                </a:lnTo>
                <a:lnTo>
                  <a:pt x="36237" y="289095"/>
                </a:lnTo>
                <a:lnTo>
                  <a:pt x="38445" y="298236"/>
                </a:lnTo>
                <a:lnTo>
                  <a:pt x="39918" y="305283"/>
                </a:lnTo>
                <a:lnTo>
                  <a:pt x="40900" y="310933"/>
                </a:lnTo>
                <a:lnTo>
                  <a:pt x="41991" y="319750"/>
                </a:lnTo>
                <a:lnTo>
                  <a:pt x="42605" y="328164"/>
                </a:lnTo>
                <a:lnTo>
                  <a:pt x="42691" y="328092"/>
                </a:lnTo>
                <a:lnTo>
                  <a:pt x="42748" y="327091"/>
                </a:lnTo>
                <a:lnTo>
                  <a:pt x="40272" y="320899"/>
                </a:lnTo>
                <a:lnTo>
                  <a:pt x="38278" y="316581"/>
                </a:lnTo>
                <a:lnTo>
                  <a:pt x="36949" y="310845"/>
                </a:lnTo>
                <a:lnTo>
                  <a:pt x="36062" y="304164"/>
                </a:lnTo>
                <a:lnTo>
                  <a:pt x="35472" y="296852"/>
                </a:lnTo>
                <a:lnTo>
                  <a:pt x="34126" y="286262"/>
                </a:lnTo>
                <a:lnTo>
                  <a:pt x="30090" y="259255"/>
                </a:lnTo>
                <a:lnTo>
                  <a:pt x="29585" y="245958"/>
                </a:lnTo>
                <a:lnTo>
                  <a:pt x="30201" y="233283"/>
                </a:lnTo>
                <a:lnTo>
                  <a:pt x="31564" y="221023"/>
                </a:lnTo>
                <a:lnTo>
                  <a:pt x="33425" y="209040"/>
                </a:lnTo>
                <a:lnTo>
                  <a:pt x="35619" y="197240"/>
                </a:lnTo>
                <a:lnTo>
                  <a:pt x="40596" y="173970"/>
                </a:lnTo>
                <a:lnTo>
                  <a:pt x="45983" y="150928"/>
                </a:lnTo>
                <a:lnTo>
                  <a:pt x="49705" y="139450"/>
                </a:lnTo>
                <a:lnTo>
                  <a:pt x="54092" y="127988"/>
                </a:lnTo>
                <a:lnTo>
                  <a:pt x="58922" y="116536"/>
                </a:lnTo>
                <a:lnTo>
                  <a:pt x="64046" y="106044"/>
                </a:lnTo>
                <a:lnTo>
                  <a:pt x="69368" y="96192"/>
                </a:lnTo>
                <a:lnTo>
                  <a:pt x="74820" y="86766"/>
                </a:lnTo>
                <a:lnTo>
                  <a:pt x="81313" y="77625"/>
                </a:lnTo>
                <a:lnTo>
                  <a:pt x="88499" y="68673"/>
                </a:lnTo>
                <a:lnTo>
                  <a:pt x="96147" y="59849"/>
                </a:lnTo>
                <a:lnTo>
                  <a:pt x="103150" y="52060"/>
                </a:lnTo>
                <a:lnTo>
                  <a:pt x="116012" y="38326"/>
                </a:lnTo>
                <a:lnTo>
                  <a:pt x="133963" y="19884"/>
                </a:lnTo>
                <a:lnTo>
                  <a:pt x="139792" y="14939"/>
                </a:lnTo>
                <a:lnTo>
                  <a:pt x="145582" y="10690"/>
                </a:lnTo>
                <a:lnTo>
                  <a:pt x="151348" y="6905"/>
                </a:lnTo>
                <a:lnTo>
                  <a:pt x="157096" y="4382"/>
                </a:lnTo>
                <a:lnTo>
                  <a:pt x="162834" y="2699"/>
                </a:lnTo>
                <a:lnTo>
                  <a:pt x="168564" y="1578"/>
                </a:lnTo>
                <a:lnTo>
                  <a:pt x="174289" y="831"/>
                </a:lnTo>
                <a:lnTo>
                  <a:pt x="180010" y="332"/>
                </a:lnTo>
                <a:lnTo>
                  <a:pt x="185729" y="0"/>
                </a:lnTo>
                <a:lnTo>
                  <a:pt x="191447" y="731"/>
                </a:lnTo>
                <a:lnTo>
                  <a:pt x="197164" y="2170"/>
                </a:lnTo>
                <a:lnTo>
                  <a:pt x="202881" y="4083"/>
                </a:lnTo>
                <a:lnTo>
                  <a:pt x="207644" y="7262"/>
                </a:lnTo>
                <a:lnTo>
                  <a:pt x="211773" y="11288"/>
                </a:lnTo>
                <a:lnTo>
                  <a:pt x="215477" y="15876"/>
                </a:lnTo>
                <a:lnTo>
                  <a:pt x="218898" y="21792"/>
                </a:lnTo>
                <a:lnTo>
                  <a:pt x="222132" y="28594"/>
                </a:lnTo>
                <a:lnTo>
                  <a:pt x="225241" y="35987"/>
                </a:lnTo>
                <a:lnTo>
                  <a:pt x="228266" y="43771"/>
                </a:lnTo>
                <a:lnTo>
                  <a:pt x="234167" y="60042"/>
                </a:lnTo>
                <a:lnTo>
                  <a:pt x="236121" y="69334"/>
                </a:lnTo>
                <a:lnTo>
                  <a:pt x="237424" y="79339"/>
                </a:lnTo>
                <a:lnTo>
                  <a:pt x="238293" y="89818"/>
                </a:lnTo>
                <a:lnTo>
                  <a:pt x="238872" y="100614"/>
                </a:lnTo>
                <a:lnTo>
                  <a:pt x="239516" y="122771"/>
                </a:lnTo>
                <a:lnTo>
                  <a:pt x="239986" y="186286"/>
                </a:lnTo>
                <a:lnTo>
                  <a:pt x="239048" y="195406"/>
                </a:lnTo>
                <a:lnTo>
                  <a:pt x="237470" y="204345"/>
                </a:lnTo>
                <a:lnTo>
                  <a:pt x="235466" y="213161"/>
                </a:lnTo>
                <a:lnTo>
                  <a:pt x="234130" y="220943"/>
                </a:lnTo>
                <a:lnTo>
                  <a:pt x="233239" y="228036"/>
                </a:lnTo>
                <a:lnTo>
                  <a:pt x="232646" y="234670"/>
                </a:lnTo>
                <a:lnTo>
                  <a:pt x="232250" y="240998"/>
                </a:lnTo>
                <a:lnTo>
                  <a:pt x="231810" y="253108"/>
                </a:lnTo>
                <a:lnTo>
                  <a:pt x="231528" y="269561"/>
                </a:lnTo>
                <a:lnTo>
                  <a:pt x="231458" y="2908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24"/>
          <p:cNvSpPr/>
          <p:nvPr/>
        </p:nvSpPr>
        <p:spPr>
          <a:xfrm>
            <a:off x="6766559" y="4672532"/>
            <a:ext cx="248118" cy="628849"/>
          </a:xfrm>
          <a:custGeom>
            <a:avLst/>
            <a:gdLst/>
            <a:ahLst/>
            <a:cxnLst/>
            <a:rect l="0" t="0" r="0" b="0"/>
            <a:pathLst>
              <a:path w="248118" h="628849">
                <a:moveTo>
                  <a:pt x="240031" y="33770"/>
                </a:moveTo>
                <a:lnTo>
                  <a:pt x="233187" y="21035"/>
                </a:lnTo>
                <a:lnTo>
                  <a:pt x="228099" y="14457"/>
                </a:lnTo>
                <a:lnTo>
                  <a:pt x="222663" y="8359"/>
                </a:lnTo>
                <a:lnTo>
                  <a:pt x="219879" y="5399"/>
                </a:lnTo>
                <a:lnTo>
                  <a:pt x="217072" y="3426"/>
                </a:lnTo>
                <a:lnTo>
                  <a:pt x="211411" y="1234"/>
                </a:lnTo>
                <a:lnTo>
                  <a:pt x="205721" y="260"/>
                </a:lnTo>
                <a:lnTo>
                  <a:pt x="202870" y="0"/>
                </a:lnTo>
                <a:lnTo>
                  <a:pt x="198112" y="1731"/>
                </a:lnTo>
                <a:lnTo>
                  <a:pt x="192082" y="4791"/>
                </a:lnTo>
                <a:lnTo>
                  <a:pt x="185205" y="8736"/>
                </a:lnTo>
                <a:lnTo>
                  <a:pt x="172484" y="15659"/>
                </a:lnTo>
                <a:lnTo>
                  <a:pt x="166424" y="18839"/>
                </a:lnTo>
                <a:lnTo>
                  <a:pt x="161432" y="22863"/>
                </a:lnTo>
                <a:lnTo>
                  <a:pt x="157152" y="27451"/>
                </a:lnTo>
                <a:lnTo>
                  <a:pt x="153345" y="32415"/>
                </a:lnTo>
                <a:lnTo>
                  <a:pt x="148903" y="37629"/>
                </a:lnTo>
                <a:lnTo>
                  <a:pt x="144037" y="43010"/>
                </a:lnTo>
                <a:lnTo>
                  <a:pt x="138887" y="48503"/>
                </a:lnTo>
                <a:lnTo>
                  <a:pt x="134501" y="55022"/>
                </a:lnTo>
                <a:lnTo>
                  <a:pt x="122825" y="77850"/>
                </a:lnTo>
                <a:lnTo>
                  <a:pt x="118079" y="86017"/>
                </a:lnTo>
                <a:lnTo>
                  <a:pt x="113010" y="94319"/>
                </a:lnTo>
                <a:lnTo>
                  <a:pt x="107725" y="103664"/>
                </a:lnTo>
                <a:lnTo>
                  <a:pt x="96774" y="124206"/>
                </a:lnTo>
                <a:lnTo>
                  <a:pt x="92138" y="135018"/>
                </a:lnTo>
                <a:lnTo>
                  <a:pt x="88096" y="146037"/>
                </a:lnTo>
                <a:lnTo>
                  <a:pt x="84449" y="157192"/>
                </a:lnTo>
                <a:lnTo>
                  <a:pt x="81064" y="170344"/>
                </a:lnTo>
                <a:lnTo>
                  <a:pt x="77855" y="184827"/>
                </a:lnTo>
                <a:lnTo>
                  <a:pt x="74764" y="200196"/>
                </a:lnTo>
                <a:lnTo>
                  <a:pt x="73656" y="212349"/>
                </a:lnTo>
                <a:lnTo>
                  <a:pt x="74963" y="230931"/>
                </a:lnTo>
                <a:lnTo>
                  <a:pt x="78720" y="245540"/>
                </a:lnTo>
                <a:lnTo>
                  <a:pt x="83650" y="261934"/>
                </a:lnTo>
                <a:lnTo>
                  <a:pt x="84342" y="265889"/>
                </a:lnTo>
                <a:lnTo>
                  <a:pt x="87660" y="267574"/>
                </a:lnTo>
                <a:lnTo>
                  <a:pt x="92730" y="267744"/>
                </a:lnTo>
                <a:lnTo>
                  <a:pt x="98968" y="266906"/>
                </a:lnTo>
                <a:lnTo>
                  <a:pt x="104079" y="265394"/>
                </a:lnTo>
                <a:lnTo>
                  <a:pt x="108439" y="263433"/>
                </a:lnTo>
                <a:lnTo>
                  <a:pt x="112297" y="261174"/>
                </a:lnTo>
                <a:lnTo>
                  <a:pt x="119126" y="253584"/>
                </a:lnTo>
                <a:lnTo>
                  <a:pt x="122280" y="248893"/>
                </a:lnTo>
                <a:lnTo>
                  <a:pt x="128193" y="241002"/>
                </a:lnTo>
                <a:lnTo>
                  <a:pt x="144923" y="219536"/>
                </a:lnTo>
                <a:lnTo>
                  <a:pt x="152813" y="210001"/>
                </a:lnTo>
                <a:lnTo>
                  <a:pt x="159977" y="201740"/>
                </a:lnTo>
                <a:lnTo>
                  <a:pt x="166659" y="194328"/>
                </a:lnTo>
                <a:lnTo>
                  <a:pt x="173019" y="186528"/>
                </a:lnTo>
                <a:lnTo>
                  <a:pt x="179164" y="178472"/>
                </a:lnTo>
                <a:lnTo>
                  <a:pt x="185165" y="170242"/>
                </a:lnTo>
                <a:lnTo>
                  <a:pt x="190119" y="161899"/>
                </a:lnTo>
                <a:lnTo>
                  <a:pt x="194374" y="153480"/>
                </a:lnTo>
                <a:lnTo>
                  <a:pt x="198163" y="145009"/>
                </a:lnTo>
                <a:lnTo>
                  <a:pt x="202594" y="136505"/>
                </a:lnTo>
                <a:lnTo>
                  <a:pt x="207453" y="127977"/>
                </a:lnTo>
                <a:lnTo>
                  <a:pt x="212597" y="119435"/>
                </a:lnTo>
                <a:lnTo>
                  <a:pt x="216979" y="111834"/>
                </a:lnTo>
                <a:lnTo>
                  <a:pt x="224388" y="98311"/>
                </a:lnTo>
                <a:lnTo>
                  <a:pt x="227697" y="88227"/>
                </a:lnTo>
                <a:lnTo>
                  <a:pt x="230856" y="75790"/>
                </a:lnTo>
                <a:lnTo>
                  <a:pt x="233915" y="61784"/>
                </a:lnTo>
                <a:lnTo>
                  <a:pt x="235001" y="50540"/>
                </a:lnTo>
                <a:lnTo>
                  <a:pt x="233667" y="32969"/>
                </a:lnTo>
                <a:lnTo>
                  <a:pt x="231895" y="14915"/>
                </a:lnTo>
                <a:lnTo>
                  <a:pt x="231749" y="14532"/>
                </a:lnTo>
                <a:lnTo>
                  <a:pt x="231652" y="15230"/>
                </a:lnTo>
                <a:lnTo>
                  <a:pt x="226965" y="20763"/>
                </a:lnTo>
                <a:lnTo>
                  <a:pt x="225605" y="24146"/>
                </a:lnTo>
                <a:lnTo>
                  <a:pt x="224094" y="32985"/>
                </a:lnTo>
                <a:lnTo>
                  <a:pt x="224644" y="43725"/>
                </a:lnTo>
                <a:lnTo>
                  <a:pt x="225963" y="58504"/>
                </a:lnTo>
                <a:lnTo>
                  <a:pt x="229968" y="94293"/>
                </a:lnTo>
                <a:lnTo>
                  <a:pt x="243068" y="191377"/>
                </a:lnTo>
                <a:lnTo>
                  <a:pt x="244913" y="213136"/>
                </a:lnTo>
                <a:lnTo>
                  <a:pt x="246143" y="236215"/>
                </a:lnTo>
                <a:lnTo>
                  <a:pt x="247874" y="296954"/>
                </a:lnTo>
                <a:lnTo>
                  <a:pt x="248117" y="312096"/>
                </a:lnTo>
                <a:lnTo>
                  <a:pt x="247326" y="326953"/>
                </a:lnTo>
                <a:lnTo>
                  <a:pt x="245847" y="341620"/>
                </a:lnTo>
                <a:lnTo>
                  <a:pt x="243908" y="356161"/>
                </a:lnTo>
                <a:lnTo>
                  <a:pt x="241663" y="370617"/>
                </a:lnTo>
                <a:lnTo>
                  <a:pt x="236629" y="399380"/>
                </a:lnTo>
                <a:lnTo>
                  <a:pt x="232047" y="417528"/>
                </a:lnTo>
                <a:lnTo>
                  <a:pt x="226136" y="438199"/>
                </a:lnTo>
                <a:lnTo>
                  <a:pt x="219338" y="460552"/>
                </a:lnTo>
                <a:lnTo>
                  <a:pt x="211948" y="482121"/>
                </a:lnTo>
                <a:lnTo>
                  <a:pt x="204164" y="503168"/>
                </a:lnTo>
                <a:lnTo>
                  <a:pt x="196117" y="523867"/>
                </a:lnTo>
                <a:lnTo>
                  <a:pt x="188847" y="540524"/>
                </a:lnTo>
                <a:lnTo>
                  <a:pt x="182096" y="554486"/>
                </a:lnTo>
                <a:lnTo>
                  <a:pt x="175690" y="566652"/>
                </a:lnTo>
                <a:lnTo>
                  <a:pt x="166658" y="578572"/>
                </a:lnTo>
                <a:lnTo>
                  <a:pt x="155872" y="590329"/>
                </a:lnTo>
                <a:lnTo>
                  <a:pt x="143920" y="601977"/>
                </a:lnTo>
                <a:lnTo>
                  <a:pt x="134047" y="609742"/>
                </a:lnTo>
                <a:lnTo>
                  <a:pt x="125560" y="614919"/>
                </a:lnTo>
                <a:lnTo>
                  <a:pt x="111050" y="621624"/>
                </a:lnTo>
                <a:lnTo>
                  <a:pt x="98251" y="627778"/>
                </a:lnTo>
                <a:lnTo>
                  <a:pt x="91218" y="628848"/>
                </a:lnTo>
                <a:lnTo>
                  <a:pt x="83673" y="628609"/>
                </a:lnTo>
                <a:lnTo>
                  <a:pt x="75784" y="627497"/>
                </a:lnTo>
                <a:lnTo>
                  <a:pt x="68621" y="625803"/>
                </a:lnTo>
                <a:lnTo>
                  <a:pt x="61940" y="623721"/>
                </a:lnTo>
                <a:lnTo>
                  <a:pt x="55581" y="621381"/>
                </a:lnTo>
                <a:lnTo>
                  <a:pt x="49437" y="618868"/>
                </a:lnTo>
                <a:lnTo>
                  <a:pt x="43436" y="616241"/>
                </a:lnTo>
                <a:lnTo>
                  <a:pt x="31688" y="610781"/>
                </a:lnTo>
                <a:lnTo>
                  <a:pt x="20116" y="605179"/>
                </a:lnTo>
                <a:lnTo>
                  <a:pt x="15316" y="600447"/>
                </a:lnTo>
                <a:lnTo>
                  <a:pt x="11163" y="594435"/>
                </a:lnTo>
                <a:lnTo>
                  <a:pt x="7443" y="587569"/>
                </a:lnTo>
                <a:lnTo>
                  <a:pt x="3309" y="572321"/>
                </a:lnTo>
                <a:lnTo>
                  <a:pt x="980" y="552750"/>
                </a:lnTo>
                <a:lnTo>
                  <a:pt x="0" y="5395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25"/>
          <p:cNvSpPr/>
          <p:nvPr/>
        </p:nvSpPr>
        <p:spPr>
          <a:xfrm>
            <a:off x="7144156" y="4714875"/>
            <a:ext cx="169348" cy="248409"/>
          </a:xfrm>
          <a:custGeom>
            <a:avLst/>
            <a:gdLst/>
            <a:ahLst/>
            <a:cxnLst/>
            <a:rect l="0" t="0" r="0" b="0"/>
            <a:pathLst>
              <a:path w="169348" h="248409">
                <a:moveTo>
                  <a:pt x="93891" y="42862"/>
                </a:moveTo>
                <a:lnTo>
                  <a:pt x="84790" y="33761"/>
                </a:lnTo>
                <a:lnTo>
                  <a:pt x="81156" y="31079"/>
                </a:lnTo>
                <a:lnTo>
                  <a:pt x="77781" y="29292"/>
                </a:lnTo>
                <a:lnTo>
                  <a:pt x="74579" y="28100"/>
                </a:lnTo>
                <a:lnTo>
                  <a:pt x="69586" y="27306"/>
                </a:lnTo>
                <a:lnTo>
                  <a:pt x="63400" y="26776"/>
                </a:lnTo>
                <a:lnTo>
                  <a:pt x="56419" y="26423"/>
                </a:lnTo>
                <a:lnTo>
                  <a:pt x="51765" y="27140"/>
                </a:lnTo>
                <a:lnTo>
                  <a:pt x="48662" y="28571"/>
                </a:lnTo>
                <a:lnTo>
                  <a:pt x="44261" y="32701"/>
                </a:lnTo>
                <a:lnTo>
                  <a:pt x="15031" y="61723"/>
                </a:lnTo>
                <a:lnTo>
                  <a:pt x="12743" y="66866"/>
                </a:lnTo>
                <a:lnTo>
                  <a:pt x="11218" y="73152"/>
                </a:lnTo>
                <a:lnTo>
                  <a:pt x="10201" y="80200"/>
                </a:lnTo>
                <a:lnTo>
                  <a:pt x="8570" y="86804"/>
                </a:lnTo>
                <a:lnTo>
                  <a:pt x="6530" y="93112"/>
                </a:lnTo>
                <a:lnTo>
                  <a:pt x="4218" y="99222"/>
                </a:lnTo>
                <a:lnTo>
                  <a:pt x="2676" y="109011"/>
                </a:lnTo>
                <a:lnTo>
                  <a:pt x="1648" y="121251"/>
                </a:lnTo>
                <a:lnTo>
                  <a:pt x="507" y="147234"/>
                </a:lnTo>
                <a:lnTo>
                  <a:pt x="0" y="168307"/>
                </a:lnTo>
                <a:lnTo>
                  <a:pt x="817" y="176975"/>
                </a:lnTo>
                <a:lnTo>
                  <a:pt x="2314" y="184658"/>
                </a:lnTo>
                <a:lnTo>
                  <a:pt x="4265" y="191685"/>
                </a:lnTo>
                <a:lnTo>
                  <a:pt x="7470" y="198275"/>
                </a:lnTo>
                <a:lnTo>
                  <a:pt x="11512" y="204573"/>
                </a:lnTo>
                <a:lnTo>
                  <a:pt x="16112" y="210677"/>
                </a:lnTo>
                <a:lnTo>
                  <a:pt x="20130" y="216651"/>
                </a:lnTo>
                <a:lnTo>
                  <a:pt x="23763" y="222539"/>
                </a:lnTo>
                <a:lnTo>
                  <a:pt x="27136" y="228369"/>
                </a:lnTo>
                <a:lnTo>
                  <a:pt x="30337" y="233208"/>
                </a:lnTo>
                <a:lnTo>
                  <a:pt x="33425" y="237387"/>
                </a:lnTo>
                <a:lnTo>
                  <a:pt x="36435" y="241126"/>
                </a:lnTo>
                <a:lnTo>
                  <a:pt x="39395" y="243618"/>
                </a:lnTo>
                <a:lnTo>
                  <a:pt x="42320" y="245279"/>
                </a:lnTo>
                <a:lnTo>
                  <a:pt x="45222" y="246387"/>
                </a:lnTo>
                <a:lnTo>
                  <a:pt x="49063" y="247125"/>
                </a:lnTo>
                <a:lnTo>
                  <a:pt x="53528" y="247617"/>
                </a:lnTo>
                <a:lnTo>
                  <a:pt x="58409" y="247946"/>
                </a:lnTo>
                <a:lnTo>
                  <a:pt x="63569" y="248165"/>
                </a:lnTo>
                <a:lnTo>
                  <a:pt x="74382" y="248408"/>
                </a:lnTo>
                <a:lnTo>
                  <a:pt x="78980" y="247520"/>
                </a:lnTo>
                <a:lnTo>
                  <a:pt x="82998" y="245976"/>
                </a:lnTo>
                <a:lnTo>
                  <a:pt x="86628" y="243994"/>
                </a:lnTo>
                <a:lnTo>
                  <a:pt x="90955" y="240767"/>
                </a:lnTo>
                <a:lnTo>
                  <a:pt x="95743" y="236711"/>
                </a:lnTo>
                <a:lnTo>
                  <a:pt x="100841" y="232103"/>
                </a:lnTo>
                <a:lnTo>
                  <a:pt x="106144" y="228077"/>
                </a:lnTo>
                <a:lnTo>
                  <a:pt x="111585" y="224442"/>
                </a:lnTo>
                <a:lnTo>
                  <a:pt x="117117" y="221065"/>
                </a:lnTo>
                <a:lnTo>
                  <a:pt x="121757" y="215956"/>
                </a:lnTo>
                <a:lnTo>
                  <a:pt x="125804" y="209694"/>
                </a:lnTo>
                <a:lnTo>
                  <a:pt x="139142" y="183661"/>
                </a:lnTo>
                <a:lnTo>
                  <a:pt x="142156" y="176733"/>
                </a:lnTo>
                <a:lnTo>
                  <a:pt x="145117" y="169257"/>
                </a:lnTo>
                <a:lnTo>
                  <a:pt x="150949" y="153330"/>
                </a:lnTo>
                <a:lnTo>
                  <a:pt x="156715" y="136726"/>
                </a:lnTo>
                <a:lnTo>
                  <a:pt x="159587" y="129251"/>
                </a:lnTo>
                <a:lnTo>
                  <a:pt x="162453" y="122362"/>
                </a:lnTo>
                <a:lnTo>
                  <a:pt x="165317" y="115865"/>
                </a:lnTo>
                <a:lnTo>
                  <a:pt x="167226" y="108675"/>
                </a:lnTo>
                <a:lnTo>
                  <a:pt x="168499" y="101025"/>
                </a:lnTo>
                <a:lnTo>
                  <a:pt x="169347" y="93067"/>
                </a:lnTo>
                <a:lnTo>
                  <a:pt x="168960" y="84905"/>
                </a:lnTo>
                <a:lnTo>
                  <a:pt x="167750" y="76606"/>
                </a:lnTo>
                <a:lnTo>
                  <a:pt x="165990" y="68215"/>
                </a:lnTo>
                <a:lnTo>
                  <a:pt x="158964" y="38203"/>
                </a:lnTo>
                <a:lnTo>
                  <a:pt x="156323" y="30231"/>
                </a:lnTo>
                <a:lnTo>
                  <a:pt x="153610" y="23964"/>
                </a:lnTo>
                <a:lnTo>
                  <a:pt x="150848" y="18834"/>
                </a:lnTo>
                <a:lnTo>
                  <a:pt x="147102" y="14461"/>
                </a:lnTo>
                <a:lnTo>
                  <a:pt x="142700" y="10593"/>
                </a:lnTo>
                <a:lnTo>
                  <a:pt x="131049" y="2092"/>
                </a:lnTo>
                <a:lnTo>
                  <a:pt x="126916" y="930"/>
                </a:lnTo>
                <a:lnTo>
                  <a:pt x="124480" y="620"/>
                </a:lnTo>
                <a:lnTo>
                  <a:pt x="120951" y="413"/>
                </a:lnTo>
                <a:lnTo>
                  <a:pt x="10246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26"/>
          <p:cNvSpPr/>
          <p:nvPr/>
        </p:nvSpPr>
        <p:spPr>
          <a:xfrm>
            <a:off x="7349490" y="4612004"/>
            <a:ext cx="222886" cy="310151"/>
          </a:xfrm>
          <a:custGeom>
            <a:avLst/>
            <a:gdLst/>
            <a:ahLst/>
            <a:cxnLst/>
            <a:rect l="0" t="0" r="0" b="0"/>
            <a:pathLst>
              <a:path w="222886" h="310151">
                <a:moveTo>
                  <a:pt x="0" y="68581"/>
                </a:moveTo>
                <a:lnTo>
                  <a:pt x="9101" y="77683"/>
                </a:lnTo>
                <a:lnTo>
                  <a:pt x="12735" y="82269"/>
                </a:lnTo>
                <a:lnTo>
                  <a:pt x="16110" y="87231"/>
                </a:lnTo>
                <a:lnTo>
                  <a:pt x="19312" y="92444"/>
                </a:lnTo>
                <a:lnTo>
                  <a:pt x="23352" y="97825"/>
                </a:lnTo>
                <a:lnTo>
                  <a:pt x="27950" y="103317"/>
                </a:lnTo>
                <a:lnTo>
                  <a:pt x="32921" y="108883"/>
                </a:lnTo>
                <a:lnTo>
                  <a:pt x="37187" y="114499"/>
                </a:lnTo>
                <a:lnTo>
                  <a:pt x="40984" y="120148"/>
                </a:lnTo>
                <a:lnTo>
                  <a:pt x="44467" y="125819"/>
                </a:lnTo>
                <a:lnTo>
                  <a:pt x="47742" y="135314"/>
                </a:lnTo>
                <a:lnTo>
                  <a:pt x="50879" y="147360"/>
                </a:lnTo>
                <a:lnTo>
                  <a:pt x="53921" y="161105"/>
                </a:lnTo>
                <a:lnTo>
                  <a:pt x="56902" y="173126"/>
                </a:lnTo>
                <a:lnTo>
                  <a:pt x="59843" y="183997"/>
                </a:lnTo>
                <a:lnTo>
                  <a:pt x="62755" y="194103"/>
                </a:lnTo>
                <a:lnTo>
                  <a:pt x="71071" y="228191"/>
                </a:lnTo>
                <a:lnTo>
                  <a:pt x="75955" y="249282"/>
                </a:lnTo>
                <a:lnTo>
                  <a:pt x="80165" y="265249"/>
                </a:lnTo>
                <a:lnTo>
                  <a:pt x="83922" y="277797"/>
                </a:lnTo>
                <a:lnTo>
                  <a:pt x="87381" y="288069"/>
                </a:lnTo>
                <a:lnTo>
                  <a:pt x="90638" y="295868"/>
                </a:lnTo>
                <a:lnTo>
                  <a:pt x="93764" y="302021"/>
                </a:lnTo>
                <a:lnTo>
                  <a:pt x="96798" y="307075"/>
                </a:lnTo>
                <a:lnTo>
                  <a:pt x="99775" y="309492"/>
                </a:lnTo>
                <a:lnTo>
                  <a:pt x="102711" y="310150"/>
                </a:lnTo>
                <a:lnTo>
                  <a:pt x="105622" y="309637"/>
                </a:lnTo>
                <a:lnTo>
                  <a:pt x="107562" y="308343"/>
                </a:lnTo>
                <a:lnTo>
                  <a:pt x="108855" y="306527"/>
                </a:lnTo>
                <a:lnTo>
                  <a:pt x="110292" y="301970"/>
                </a:lnTo>
                <a:lnTo>
                  <a:pt x="111101" y="293096"/>
                </a:lnTo>
                <a:lnTo>
                  <a:pt x="111291" y="283935"/>
                </a:lnTo>
                <a:lnTo>
                  <a:pt x="112294" y="275015"/>
                </a:lnTo>
                <a:lnTo>
                  <a:pt x="115948" y="249865"/>
                </a:lnTo>
                <a:lnTo>
                  <a:pt x="117303" y="238014"/>
                </a:lnTo>
                <a:lnTo>
                  <a:pt x="118207" y="227256"/>
                </a:lnTo>
                <a:lnTo>
                  <a:pt x="118809" y="217227"/>
                </a:lnTo>
                <a:lnTo>
                  <a:pt x="120164" y="204826"/>
                </a:lnTo>
                <a:lnTo>
                  <a:pt x="124208" y="175806"/>
                </a:lnTo>
                <a:lnTo>
                  <a:pt x="126621" y="162925"/>
                </a:lnTo>
                <a:lnTo>
                  <a:pt x="129181" y="151479"/>
                </a:lnTo>
                <a:lnTo>
                  <a:pt x="131841" y="140991"/>
                </a:lnTo>
                <a:lnTo>
                  <a:pt x="134567" y="131142"/>
                </a:lnTo>
                <a:lnTo>
                  <a:pt x="140134" y="112578"/>
                </a:lnTo>
                <a:lnTo>
                  <a:pt x="145810" y="99818"/>
                </a:lnTo>
                <a:lnTo>
                  <a:pt x="153404" y="84643"/>
                </a:lnTo>
                <a:lnTo>
                  <a:pt x="162277" y="67859"/>
                </a:lnTo>
                <a:lnTo>
                  <a:pt x="170097" y="54765"/>
                </a:lnTo>
                <a:lnTo>
                  <a:pt x="177215" y="44130"/>
                </a:lnTo>
                <a:lnTo>
                  <a:pt x="183866" y="35135"/>
                </a:lnTo>
                <a:lnTo>
                  <a:pt x="189252" y="28186"/>
                </a:lnTo>
                <a:lnTo>
                  <a:pt x="193796" y="22601"/>
                </a:lnTo>
                <a:lnTo>
                  <a:pt x="197777" y="17925"/>
                </a:lnTo>
                <a:lnTo>
                  <a:pt x="204741" y="10190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27"/>
          <p:cNvSpPr/>
          <p:nvPr/>
        </p:nvSpPr>
        <p:spPr>
          <a:xfrm>
            <a:off x="7572586" y="4637770"/>
            <a:ext cx="419842" cy="290789"/>
          </a:xfrm>
          <a:custGeom>
            <a:avLst/>
            <a:gdLst/>
            <a:ahLst/>
            <a:cxnLst/>
            <a:rect l="0" t="0" r="0" b="0"/>
            <a:pathLst>
              <a:path w="419842" h="290789">
                <a:moveTo>
                  <a:pt x="16933" y="102822"/>
                </a:moveTo>
                <a:lnTo>
                  <a:pt x="16933" y="124965"/>
                </a:lnTo>
                <a:lnTo>
                  <a:pt x="17887" y="127109"/>
                </a:lnTo>
                <a:lnTo>
                  <a:pt x="24315" y="135607"/>
                </a:lnTo>
                <a:lnTo>
                  <a:pt x="29705" y="141217"/>
                </a:lnTo>
                <a:lnTo>
                  <a:pt x="33067" y="141754"/>
                </a:lnTo>
                <a:lnTo>
                  <a:pt x="41884" y="139810"/>
                </a:lnTo>
                <a:lnTo>
                  <a:pt x="49613" y="135771"/>
                </a:lnTo>
                <a:lnTo>
                  <a:pt x="53007" y="133361"/>
                </a:lnTo>
                <a:lnTo>
                  <a:pt x="59319" y="130682"/>
                </a:lnTo>
                <a:lnTo>
                  <a:pt x="62335" y="129968"/>
                </a:lnTo>
                <a:lnTo>
                  <a:pt x="70768" y="124094"/>
                </a:lnTo>
                <a:lnTo>
                  <a:pt x="79912" y="116086"/>
                </a:lnTo>
                <a:lnTo>
                  <a:pt x="87151" y="109353"/>
                </a:lnTo>
                <a:lnTo>
                  <a:pt x="93545" y="100645"/>
                </a:lnTo>
                <a:lnTo>
                  <a:pt x="96583" y="95655"/>
                </a:lnTo>
                <a:lnTo>
                  <a:pt x="99561" y="90424"/>
                </a:lnTo>
                <a:lnTo>
                  <a:pt x="105410" y="79532"/>
                </a:lnTo>
                <a:lnTo>
                  <a:pt x="111184" y="70881"/>
                </a:lnTo>
                <a:lnTo>
                  <a:pt x="114057" y="67240"/>
                </a:lnTo>
                <a:lnTo>
                  <a:pt x="116925" y="61956"/>
                </a:lnTo>
                <a:lnTo>
                  <a:pt x="119790" y="55576"/>
                </a:lnTo>
                <a:lnTo>
                  <a:pt x="122652" y="48464"/>
                </a:lnTo>
                <a:lnTo>
                  <a:pt x="124560" y="42771"/>
                </a:lnTo>
                <a:lnTo>
                  <a:pt x="126680" y="33906"/>
                </a:lnTo>
                <a:lnTo>
                  <a:pt x="127245" y="29255"/>
                </a:lnTo>
                <a:lnTo>
                  <a:pt x="127623" y="24250"/>
                </a:lnTo>
                <a:lnTo>
                  <a:pt x="127874" y="19008"/>
                </a:lnTo>
                <a:lnTo>
                  <a:pt x="127089" y="15514"/>
                </a:lnTo>
                <a:lnTo>
                  <a:pt x="125613" y="13184"/>
                </a:lnTo>
                <a:lnTo>
                  <a:pt x="120480" y="9643"/>
                </a:lnTo>
                <a:lnTo>
                  <a:pt x="111849" y="4894"/>
                </a:lnTo>
                <a:lnTo>
                  <a:pt x="107833" y="4199"/>
                </a:lnTo>
                <a:lnTo>
                  <a:pt x="104204" y="4689"/>
                </a:lnTo>
                <a:lnTo>
                  <a:pt x="100831" y="5967"/>
                </a:lnTo>
                <a:lnTo>
                  <a:pt x="92004" y="7388"/>
                </a:lnTo>
                <a:lnTo>
                  <a:pt x="86983" y="7767"/>
                </a:lnTo>
                <a:lnTo>
                  <a:pt x="82683" y="8972"/>
                </a:lnTo>
                <a:lnTo>
                  <a:pt x="75366" y="12851"/>
                </a:lnTo>
                <a:lnTo>
                  <a:pt x="66398" y="20290"/>
                </a:lnTo>
                <a:lnTo>
                  <a:pt x="61340" y="24941"/>
                </a:lnTo>
                <a:lnTo>
                  <a:pt x="57015" y="29946"/>
                </a:lnTo>
                <a:lnTo>
                  <a:pt x="53180" y="35188"/>
                </a:lnTo>
                <a:lnTo>
                  <a:pt x="49670" y="40588"/>
                </a:lnTo>
                <a:lnTo>
                  <a:pt x="46378" y="47045"/>
                </a:lnTo>
                <a:lnTo>
                  <a:pt x="43231" y="54207"/>
                </a:lnTo>
                <a:lnTo>
                  <a:pt x="40180" y="61840"/>
                </a:lnTo>
                <a:lnTo>
                  <a:pt x="35289" y="71691"/>
                </a:lnTo>
                <a:lnTo>
                  <a:pt x="29170" y="83020"/>
                </a:lnTo>
                <a:lnTo>
                  <a:pt x="22234" y="95336"/>
                </a:lnTo>
                <a:lnTo>
                  <a:pt x="16657" y="106403"/>
                </a:lnTo>
                <a:lnTo>
                  <a:pt x="11987" y="116640"/>
                </a:lnTo>
                <a:lnTo>
                  <a:pt x="7921" y="126322"/>
                </a:lnTo>
                <a:lnTo>
                  <a:pt x="5210" y="134681"/>
                </a:lnTo>
                <a:lnTo>
                  <a:pt x="3403" y="142159"/>
                </a:lnTo>
                <a:lnTo>
                  <a:pt x="2198" y="149049"/>
                </a:lnTo>
                <a:lnTo>
                  <a:pt x="1395" y="156500"/>
                </a:lnTo>
                <a:lnTo>
                  <a:pt x="860" y="164325"/>
                </a:lnTo>
                <a:lnTo>
                  <a:pt x="502" y="172399"/>
                </a:lnTo>
                <a:lnTo>
                  <a:pt x="106" y="188990"/>
                </a:lnTo>
                <a:lnTo>
                  <a:pt x="0" y="197415"/>
                </a:lnTo>
                <a:lnTo>
                  <a:pt x="882" y="204937"/>
                </a:lnTo>
                <a:lnTo>
                  <a:pt x="2422" y="211856"/>
                </a:lnTo>
                <a:lnTo>
                  <a:pt x="4402" y="218374"/>
                </a:lnTo>
                <a:lnTo>
                  <a:pt x="6674" y="223672"/>
                </a:lnTo>
                <a:lnTo>
                  <a:pt x="11739" y="232098"/>
                </a:lnTo>
                <a:lnTo>
                  <a:pt x="16328" y="237583"/>
                </a:lnTo>
                <a:lnTo>
                  <a:pt x="22244" y="244098"/>
                </a:lnTo>
                <a:lnTo>
                  <a:pt x="29047" y="251299"/>
                </a:lnTo>
                <a:lnTo>
                  <a:pt x="35486" y="257051"/>
                </a:lnTo>
                <a:lnTo>
                  <a:pt x="47721" y="265984"/>
                </a:lnTo>
                <a:lnTo>
                  <a:pt x="59510" y="270588"/>
                </a:lnTo>
                <a:lnTo>
                  <a:pt x="71099" y="272635"/>
                </a:lnTo>
                <a:lnTo>
                  <a:pt x="82600" y="273544"/>
                </a:lnTo>
                <a:lnTo>
                  <a:pt x="87381" y="272834"/>
                </a:lnTo>
                <a:lnTo>
                  <a:pt x="99613" y="267284"/>
                </a:lnTo>
                <a:lnTo>
                  <a:pt x="109560" y="262277"/>
                </a:lnTo>
                <a:lnTo>
                  <a:pt x="120331" y="254336"/>
                </a:lnTo>
                <a:lnTo>
                  <a:pt x="131468" y="245409"/>
                </a:lnTo>
                <a:lnTo>
                  <a:pt x="142768" y="238266"/>
                </a:lnTo>
                <a:lnTo>
                  <a:pt x="154140" y="229377"/>
                </a:lnTo>
                <a:lnTo>
                  <a:pt x="159839" y="224340"/>
                </a:lnTo>
                <a:lnTo>
                  <a:pt x="164592" y="218124"/>
                </a:lnTo>
                <a:lnTo>
                  <a:pt x="168712" y="211123"/>
                </a:lnTo>
                <a:lnTo>
                  <a:pt x="172411" y="203598"/>
                </a:lnTo>
                <a:lnTo>
                  <a:pt x="176783" y="193818"/>
                </a:lnTo>
                <a:lnTo>
                  <a:pt x="191085" y="160158"/>
                </a:lnTo>
                <a:lnTo>
                  <a:pt x="198474" y="143862"/>
                </a:lnTo>
                <a:lnTo>
                  <a:pt x="201778" y="135897"/>
                </a:lnTo>
                <a:lnTo>
                  <a:pt x="204933" y="127730"/>
                </a:lnTo>
                <a:lnTo>
                  <a:pt x="207989" y="119427"/>
                </a:lnTo>
                <a:lnTo>
                  <a:pt x="210027" y="109130"/>
                </a:lnTo>
                <a:lnTo>
                  <a:pt x="211385" y="97502"/>
                </a:lnTo>
                <a:lnTo>
                  <a:pt x="212290" y="84988"/>
                </a:lnTo>
                <a:lnTo>
                  <a:pt x="212894" y="73788"/>
                </a:lnTo>
                <a:lnTo>
                  <a:pt x="213565" y="53723"/>
                </a:lnTo>
                <a:lnTo>
                  <a:pt x="213996" y="31246"/>
                </a:lnTo>
                <a:lnTo>
                  <a:pt x="214070" y="22665"/>
                </a:lnTo>
                <a:lnTo>
                  <a:pt x="214080" y="22714"/>
                </a:lnTo>
                <a:lnTo>
                  <a:pt x="214087" y="23700"/>
                </a:lnTo>
                <a:lnTo>
                  <a:pt x="215044" y="24356"/>
                </a:lnTo>
                <a:lnTo>
                  <a:pt x="218648" y="25086"/>
                </a:lnTo>
                <a:lnTo>
                  <a:pt x="219990" y="27185"/>
                </a:lnTo>
                <a:lnTo>
                  <a:pt x="221481" y="34599"/>
                </a:lnTo>
                <a:lnTo>
                  <a:pt x="222831" y="41147"/>
                </a:lnTo>
                <a:lnTo>
                  <a:pt x="226872" y="58584"/>
                </a:lnTo>
                <a:lnTo>
                  <a:pt x="229281" y="67615"/>
                </a:lnTo>
                <a:lnTo>
                  <a:pt x="234501" y="85270"/>
                </a:lnTo>
                <a:lnTo>
                  <a:pt x="236273" y="94930"/>
                </a:lnTo>
                <a:lnTo>
                  <a:pt x="237455" y="105181"/>
                </a:lnTo>
                <a:lnTo>
                  <a:pt x="238243" y="115825"/>
                </a:lnTo>
                <a:lnTo>
                  <a:pt x="239720" y="125778"/>
                </a:lnTo>
                <a:lnTo>
                  <a:pt x="241658" y="135271"/>
                </a:lnTo>
                <a:lnTo>
                  <a:pt x="243903" y="144458"/>
                </a:lnTo>
                <a:lnTo>
                  <a:pt x="246352" y="153439"/>
                </a:lnTo>
                <a:lnTo>
                  <a:pt x="251612" y="171038"/>
                </a:lnTo>
                <a:lnTo>
                  <a:pt x="253396" y="179732"/>
                </a:lnTo>
                <a:lnTo>
                  <a:pt x="254585" y="188385"/>
                </a:lnTo>
                <a:lnTo>
                  <a:pt x="255378" y="197012"/>
                </a:lnTo>
                <a:lnTo>
                  <a:pt x="255907" y="204668"/>
                </a:lnTo>
                <a:lnTo>
                  <a:pt x="256259" y="211677"/>
                </a:lnTo>
                <a:lnTo>
                  <a:pt x="256494" y="218255"/>
                </a:lnTo>
                <a:lnTo>
                  <a:pt x="257603" y="225497"/>
                </a:lnTo>
                <a:lnTo>
                  <a:pt x="259294" y="233183"/>
                </a:lnTo>
                <a:lnTo>
                  <a:pt x="261376" y="241165"/>
                </a:lnTo>
                <a:lnTo>
                  <a:pt x="262762" y="247438"/>
                </a:lnTo>
                <a:lnTo>
                  <a:pt x="263687" y="252572"/>
                </a:lnTo>
                <a:lnTo>
                  <a:pt x="264303" y="256948"/>
                </a:lnTo>
                <a:lnTo>
                  <a:pt x="264714" y="261770"/>
                </a:lnTo>
                <a:lnTo>
                  <a:pt x="264989" y="266890"/>
                </a:lnTo>
                <a:lnTo>
                  <a:pt x="265171" y="272208"/>
                </a:lnTo>
                <a:lnTo>
                  <a:pt x="264340" y="276706"/>
                </a:lnTo>
                <a:lnTo>
                  <a:pt x="260877" y="284244"/>
                </a:lnTo>
                <a:lnTo>
                  <a:pt x="258123" y="289292"/>
                </a:lnTo>
                <a:lnTo>
                  <a:pt x="256784" y="290000"/>
                </a:lnTo>
                <a:lnTo>
                  <a:pt x="252756" y="290788"/>
                </a:lnTo>
                <a:lnTo>
                  <a:pt x="250348" y="290045"/>
                </a:lnTo>
                <a:lnTo>
                  <a:pt x="245133" y="286680"/>
                </a:lnTo>
                <a:lnTo>
                  <a:pt x="236842" y="279430"/>
                </a:lnTo>
                <a:lnTo>
                  <a:pt x="231194" y="271485"/>
                </a:lnTo>
                <a:lnTo>
                  <a:pt x="228353" y="266699"/>
                </a:lnTo>
                <a:lnTo>
                  <a:pt x="224555" y="258746"/>
                </a:lnTo>
                <a:lnTo>
                  <a:pt x="220118" y="248681"/>
                </a:lnTo>
                <a:lnTo>
                  <a:pt x="215255" y="237209"/>
                </a:lnTo>
                <a:lnTo>
                  <a:pt x="212013" y="226703"/>
                </a:lnTo>
                <a:lnTo>
                  <a:pt x="209852" y="216842"/>
                </a:lnTo>
                <a:lnTo>
                  <a:pt x="208411" y="207410"/>
                </a:lnTo>
                <a:lnTo>
                  <a:pt x="207449" y="197313"/>
                </a:lnTo>
                <a:lnTo>
                  <a:pt x="206809" y="186771"/>
                </a:lnTo>
                <a:lnTo>
                  <a:pt x="206382" y="175933"/>
                </a:lnTo>
                <a:lnTo>
                  <a:pt x="207050" y="165850"/>
                </a:lnTo>
                <a:lnTo>
                  <a:pt x="208448" y="156271"/>
                </a:lnTo>
                <a:lnTo>
                  <a:pt x="217536" y="111263"/>
                </a:lnTo>
                <a:lnTo>
                  <a:pt x="221153" y="99877"/>
                </a:lnTo>
                <a:lnTo>
                  <a:pt x="225470" y="89429"/>
                </a:lnTo>
                <a:lnTo>
                  <a:pt x="230253" y="79606"/>
                </a:lnTo>
                <a:lnTo>
                  <a:pt x="236299" y="69247"/>
                </a:lnTo>
                <a:lnTo>
                  <a:pt x="243187" y="58531"/>
                </a:lnTo>
                <a:lnTo>
                  <a:pt x="250637" y="47578"/>
                </a:lnTo>
                <a:lnTo>
                  <a:pt x="257508" y="39322"/>
                </a:lnTo>
                <a:lnTo>
                  <a:pt x="263994" y="32867"/>
                </a:lnTo>
                <a:lnTo>
                  <a:pt x="270223" y="27610"/>
                </a:lnTo>
                <a:lnTo>
                  <a:pt x="282224" y="19230"/>
                </a:lnTo>
                <a:lnTo>
                  <a:pt x="293909" y="12330"/>
                </a:lnTo>
                <a:lnTo>
                  <a:pt x="305450" y="6088"/>
                </a:lnTo>
                <a:lnTo>
                  <a:pt x="316931" y="2680"/>
                </a:lnTo>
                <a:lnTo>
                  <a:pt x="328384" y="1165"/>
                </a:lnTo>
                <a:lnTo>
                  <a:pt x="339824" y="491"/>
                </a:lnTo>
                <a:lnTo>
                  <a:pt x="351258" y="192"/>
                </a:lnTo>
                <a:lnTo>
                  <a:pt x="383222" y="0"/>
                </a:lnTo>
                <a:lnTo>
                  <a:pt x="391618" y="936"/>
                </a:lnTo>
                <a:lnTo>
                  <a:pt x="399121" y="2513"/>
                </a:lnTo>
                <a:lnTo>
                  <a:pt x="419841" y="85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28"/>
          <p:cNvSpPr/>
          <p:nvPr/>
        </p:nvSpPr>
        <p:spPr>
          <a:xfrm>
            <a:off x="8095297" y="4680585"/>
            <a:ext cx="248604" cy="299000"/>
          </a:xfrm>
          <a:custGeom>
            <a:avLst/>
            <a:gdLst/>
            <a:ahLst/>
            <a:cxnLst/>
            <a:rect l="0" t="0" r="0" b="0"/>
            <a:pathLst>
              <a:path w="248604" h="299000">
                <a:moveTo>
                  <a:pt x="0" y="34290"/>
                </a:moveTo>
                <a:lnTo>
                  <a:pt x="0" y="138304"/>
                </a:lnTo>
                <a:lnTo>
                  <a:pt x="953" y="163640"/>
                </a:lnTo>
                <a:lnTo>
                  <a:pt x="2540" y="183388"/>
                </a:lnTo>
                <a:lnTo>
                  <a:pt x="4551" y="199411"/>
                </a:lnTo>
                <a:lnTo>
                  <a:pt x="6844" y="214856"/>
                </a:lnTo>
                <a:lnTo>
                  <a:pt x="11932" y="244716"/>
                </a:lnTo>
                <a:lnTo>
                  <a:pt x="14622" y="255536"/>
                </a:lnTo>
                <a:lnTo>
                  <a:pt x="17368" y="263702"/>
                </a:lnTo>
                <a:lnTo>
                  <a:pt x="20151" y="270099"/>
                </a:lnTo>
                <a:lnTo>
                  <a:pt x="22007" y="276269"/>
                </a:lnTo>
                <a:lnTo>
                  <a:pt x="23243" y="282286"/>
                </a:lnTo>
                <a:lnTo>
                  <a:pt x="24068" y="288203"/>
                </a:lnTo>
                <a:lnTo>
                  <a:pt x="25571" y="292148"/>
                </a:lnTo>
                <a:lnTo>
                  <a:pt x="27525" y="294777"/>
                </a:lnTo>
                <a:lnTo>
                  <a:pt x="29780" y="296531"/>
                </a:lnTo>
                <a:lnTo>
                  <a:pt x="32236" y="297700"/>
                </a:lnTo>
                <a:lnTo>
                  <a:pt x="37505" y="298999"/>
                </a:lnTo>
                <a:lnTo>
                  <a:pt x="39291" y="297440"/>
                </a:lnTo>
                <a:lnTo>
                  <a:pt x="40482" y="294496"/>
                </a:lnTo>
                <a:lnTo>
                  <a:pt x="41275" y="290628"/>
                </a:lnTo>
                <a:lnTo>
                  <a:pt x="46943" y="266981"/>
                </a:lnTo>
                <a:lnTo>
                  <a:pt x="50346" y="243709"/>
                </a:lnTo>
                <a:lnTo>
                  <a:pt x="63283" y="143330"/>
                </a:lnTo>
                <a:lnTo>
                  <a:pt x="66954" y="121271"/>
                </a:lnTo>
                <a:lnTo>
                  <a:pt x="70354" y="103707"/>
                </a:lnTo>
                <a:lnTo>
                  <a:pt x="73573" y="90093"/>
                </a:lnTo>
                <a:lnTo>
                  <a:pt x="76671" y="79112"/>
                </a:lnTo>
                <a:lnTo>
                  <a:pt x="79689" y="69886"/>
                </a:lnTo>
                <a:lnTo>
                  <a:pt x="82654" y="62783"/>
                </a:lnTo>
                <a:lnTo>
                  <a:pt x="85583" y="57095"/>
                </a:lnTo>
                <a:lnTo>
                  <a:pt x="88487" y="52351"/>
                </a:lnTo>
                <a:lnTo>
                  <a:pt x="92329" y="48236"/>
                </a:lnTo>
                <a:lnTo>
                  <a:pt x="96795" y="44540"/>
                </a:lnTo>
                <a:lnTo>
                  <a:pt x="101678" y="41123"/>
                </a:lnTo>
                <a:lnTo>
                  <a:pt x="105885" y="38845"/>
                </a:lnTo>
                <a:lnTo>
                  <a:pt x="113100" y="36315"/>
                </a:lnTo>
                <a:lnTo>
                  <a:pt x="115405" y="36592"/>
                </a:lnTo>
                <a:lnTo>
                  <a:pt x="116942" y="37729"/>
                </a:lnTo>
                <a:lnTo>
                  <a:pt x="119602" y="41534"/>
                </a:lnTo>
                <a:lnTo>
                  <a:pt x="123959" y="46399"/>
                </a:lnTo>
                <a:lnTo>
                  <a:pt x="125501" y="49983"/>
                </a:lnTo>
                <a:lnTo>
                  <a:pt x="128626" y="65080"/>
                </a:lnTo>
                <a:lnTo>
                  <a:pt x="130518" y="71962"/>
                </a:lnTo>
                <a:lnTo>
                  <a:pt x="135161" y="87228"/>
                </a:lnTo>
                <a:lnTo>
                  <a:pt x="140399" y="103538"/>
                </a:lnTo>
                <a:lnTo>
                  <a:pt x="142176" y="112840"/>
                </a:lnTo>
                <a:lnTo>
                  <a:pt x="143362" y="122852"/>
                </a:lnTo>
                <a:lnTo>
                  <a:pt x="144152" y="133336"/>
                </a:lnTo>
                <a:lnTo>
                  <a:pt x="145632" y="146993"/>
                </a:lnTo>
                <a:lnTo>
                  <a:pt x="149816" y="179947"/>
                </a:lnTo>
                <a:lnTo>
                  <a:pt x="152264" y="196165"/>
                </a:lnTo>
                <a:lnTo>
                  <a:pt x="157526" y="226884"/>
                </a:lnTo>
                <a:lnTo>
                  <a:pt x="160262" y="237934"/>
                </a:lnTo>
                <a:lnTo>
                  <a:pt x="163039" y="246252"/>
                </a:lnTo>
                <a:lnTo>
                  <a:pt x="165843" y="252750"/>
                </a:lnTo>
                <a:lnTo>
                  <a:pt x="167712" y="258035"/>
                </a:lnTo>
                <a:lnTo>
                  <a:pt x="169789" y="266447"/>
                </a:lnTo>
                <a:lnTo>
                  <a:pt x="173252" y="273361"/>
                </a:lnTo>
                <a:lnTo>
                  <a:pt x="180556" y="282608"/>
                </a:lnTo>
                <a:lnTo>
                  <a:pt x="183236" y="285560"/>
                </a:lnTo>
                <a:lnTo>
                  <a:pt x="185023" y="286576"/>
                </a:lnTo>
                <a:lnTo>
                  <a:pt x="186213" y="286300"/>
                </a:lnTo>
                <a:lnTo>
                  <a:pt x="187006" y="285164"/>
                </a:lnTo>
                <a:lnTo>
                  <a:pt x="187536" y="280597"/>
                </a:lnTo>
                <a:lnTo>
                  <a:pt x="187890" y="273742"/>
                </a:lnTo>
                <a:lnTo>
                  <a:pt x="188281" y="256918"/>
                </a:lnTo>
                <a:lnTo>
                  <a:pt x="188553" y="214278"/>
                </a:lnTo>
                <a:lnTo>
                  <a:pt x="190473" y="198097"/>
                </a:lnTo>
                <a:lnTo>
                  <a:pt x="200370" y="132884"/>
                </a:lnTo>
                <a:lnTo>
                  <a:pt x="202160" y="117165"/>
                </a:lnTo>
                <a:lnTo>
                  <a:pt x="203353" y="103827"/>
                </a:lnTo>
                <a:lnTo>
                  <a:pt x="206054" y="92078"/>
                </a:lnTo>
                <a:lnTo>
                  <a:pt x="209759" y="81387"/>
                </a:lnTo>
                <a:lnTo>
                  <a:pt x="218004" y="62842"/>
                </a:lnTo>
                <a:lnTo>
                  <a:pt x="224843" y="48250"/>
                </a:lnTo>
                <a:lnTo>
                  <a:pt x="228001" y="42644"/>
                </a:lnTo>
                <a:lnTo>
                  <a:pt x="234048" y="33875"/>
                </a:lnTo>
                <a:lnTo>
                  <a:pt x="239912" y="26803"/>
                </a:lnTo>
                <a:lnTo>
                  <a:pt x="242808" y="23584"/>
                </a:lnTo>
                <a:lnTo>
                  <a:pt x="244740" y="20485"/>
                </a:lnTo>
                <a:lnTo>
                  <a:pt x="246886" y="14502"/>
                </a:lnTo>
                <a:lnTo>
                  <a:pt x="247840" y="8667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29"/>
          <p:cNvSpPr/>
          <p:nvPr/>
        </p:nvSpPr>
        <p:spPr>
          <a:xfrm>
            <a:off x="8405483" y="4697889"/>
            <a:ext cx="135415" cy="265040"/>
          </a:xfrm>
          <a:custGeom>
            <a:avLst/>
            <a:gdLst/>
            <a:ahLst/>
            <a:cxnLst/>
            <a:rect l="0" t="0" r="0" b="0"/>
            <a:pathLst>
              <a:path w="135415" h="265040">
                <a:moveTo>
                  <a:pt x="24142" y="34131"/>
                </a:moveTo>
                <a:lnTo>
                  <a:pt x="24142" y="43233"/>
                </a:lnTo>
                <a:lnTo>
                  <a:pt x="23190" y="46866"/>
                </a:lnTo>
                <a:lnTo>
                  <a:pt x="19591" y="53443"/>
                </a:lnTo>
                <a:lnTo>
                  <a:pt x="18250" y="57483"/>
                </a:lnTo>
                <a:lnTo>
                  <a:pt x="17357" y="62082"/>
                </a:lnTo>
                <a:lnTo>
                  <a:pt x="16761" y="67052"/>
                </a:lnTo>
                <a:lnTo>
                  <a:pt x="15411" y="74175"/>
                </a:lnTo>
                <a:lnTo>
                  <a:pt x="11372" y="92251"/>
                </a:lnTo>
                <a:lnTo>
                  <a:pt x="8961" y="105263"/>
                </a:lnTo>
                <a:lnTo>
                  <a:pt x="3742" y="137500"/>
                </a:lnTo>
                <a:lnTo>
                  <a:pt x="1969" y="151621"/>
                </a:lnTo>
                <a:lnTo>
                  <a:pt x="788" y="163893"/>
                </a:lnTo>
                <a:lnTo>
                  <a:pt x="0" y="174931"/>
                </a:lnTo>
                <a:lnTo>
                  <a:pt x="1379" y="187053"/>
                </a:lnTo>
                <a:lnTo>
                  <a:pt x="4205" y="199896"/>
                </a:lnTo>
                <a:lnTo>
                  <a:pt x="7993" y="213221"/>
                </a:lnTo>
                <a:lnTo>
                  <a:pt x="11470" y="223057"/>
                </a:lnTo>
                <a:lnTo>
                  <a:pt x="14741" y="230567"/>
                </a:lnTo>
                <a:lnTo>
                  <a:pt x="17875" y="236526"/>
                </a:lnTo>
                <a:lnTo>
                  <a:pt x="20916" y="241451"/>
                </a:lnTo>
                <a:lnTo>
                  <a:pt x="23897" y="245686"/>
                </a:lnTo>
                <a:lnTo>
                  <a:pt x="26836" y="249463"/>
                </a:lnTo>
                <a:lnTo>
                  <a:pt x="29747" y="252933"/>
                </a:lnTo>
                <a:lnTo>
                  <a:pt x="32642" y="256199"/>
                </a:lnTo>
                <a:lnTo>
                  <a:pt x="35524" y="259329"/>
                </a:lnTo>
                <a:lnTo>
                  <a:pt x="38397" y="261416"/>
                </a:lnTo>
                <a:lnTo>
                  <a:pt x="41265" y="262806"/>
                </a:lnTo>
                <a:lnTo>
                  <a:pt x="44129" y="263733"/>
                </a:lnTo>
                <a:lnTo>
                  <a:pt x="47945" y="264352"/>
                </a:lnTo>
                <a:lnTo>
                  <a:pt x="52392" y="264764"/>
                </a:lnTo>
                <a:lnTo>
                  <a:pt x="57264" y="265039"/>
                </a:lnTo>
                <a:lnTo>
                  <a:pt x="61463" y="264270"/>
                </a:lnTo>
                <a:lnTo>
                  <a:pt x="65215" y="262804"/>
                </a:lnTo>
                <a:lnTo>
                  <a:pt x="68669" y="260874"/>
                </a:lnTo>
                <a:lnTo>
                  <a:pt x="71925" y="258636"/>
                </a:lnTo>
                <a:lnTo>
                  <a:pt x="75047" y="256191"/>
                </a:lnTo>
                <a:lnTo>
                  <a:pt x="78081" y="253608"/>
                </a:lnTo>
                <a:lnTo>
                  <a:pt x="82008" y="250934"/>
                </a:lnTo>
                <a:lnTo>
                  <a:pt x="86531" y="248199"/>
                </a:lnTo>
                <a:lnTo>
                  <a:pt x="91453" y="245422"/>
                </a:lnTo>
                <a:lnTo>
                  <a:pt x="95686" y="241667"/>
                </a:lnTo>
                <a:lnTo>
                  <a:pt x="99461" y="237258"/>
                </a:lnTo>
                <a:lnTo>
                  <a:pt x="102930" y="232414"/>
                </a:lnTo>
                <a:lnTo>
                  <a:pt x="105242" y="227280"/>
                </a:lnTo>
                <a:lnTo>
                  <a:pt x="106784" y="221952"/>
                </a:lnTo>
                <a:lnTo>
                  <a:pt x="107812" y="216495"/>
                </a:lnTo>
                <a:lnTo>
                  <a:pt x="110401" y="209046"/>
                </a:lnTo>
                <a:lnTo>
                  <a:pt x="114034" y="200272"/>
                </a:lnTo>
                <a:lnTo>
                  <a:pt x="118360" y="190611"/>
                </a:lnTo>
                <a:lnTo>
                  <a:pt x="122196" y="181313"/>
                </a:lnTo>
                <a:lnTo>
                  <a:pt x="125707" y="172257"/>
                </a:lnTo>
                <a:lnTo>
                  <a:pt x="128999" y="163363"/>
                </a:lnTo>
                <a:lnTo>
                  <a:pt x="131194" y="155528"/>
                </a:lnTo>
                <a:lnTo>
                  <a:pt x="132657" y="148400"/>
                </a:lnTo>
                <a:lnTo>
                  <a:pt x="133633" y="141743"/>
                </a:lnTo>
                <a:lnTo>
                  <a:pt x="134284" y="131589"/>
                </a:lnTo>
                <a:lnTo>
                  <a:pt x="134718" y="119106"/>
                </a:lnTo>
                <a:lnTo>
                  <a:pt x="135414" y="76210"/>
                </a:lnTo>
                <a:lnTo>
                  <a:pt x="133566" y="66946"/>
                </a:lnTo>
                <a:lnTo>
                  <a:pt x="130428" y="56960"/>
                </a:lnTo>
                <a:lnTo>
                  <a:pt x="126432" y="46493"/>
                </a:lnTo>
                <a:lnTo>
                  <a:pt x="121863" y="38562"/>
                </a:lnTo>
                <a:lnTo>
                  <a:pt x="116911" y="32322"/>
                </a:lnTo>
                <a:lnTo>
                  <a:pt x="111706" y="27210"/>
                </a:lnTo>
                <a:lnTo>
                  <a:pt x="106330" y="22849"/>
                </a:lnTo>
                <a:lnTo>
                  <a:pt x="100842" y="18990"/>
                </a:lnTo>
                <a:lnTo>
                  <a:pt x="95278" y="15464"/>
                </a:lnTo>
                <a:lnTo>
                  <a:pt x="90616" y="12161"/>
                </a:lnTo>
                <a:lnTo>
                  <a:pt x="86555" y="9007"/>
                </a:lnTo>
                <a:lnTo>
                  <a:pt x="82895" y="5951"/>
                </a:lnTo>
                <a:lnTo>
                  <a:pt x="78551" y="3915"/>
                </a:lnTo>
                <a:lnTo>
                  <a:pt x="73749" y="2557"/>
                </a:lnTo>
                <a:lnTo>
                  <a:pt x="68644" y="1652"/>
                </a:lnTo>
                <a:lnTo>
                  <a:pt x="64287" y="1048"/>
                </a:lnTo>
                <a:lnTo>
                  <a:pt x="60430" y="645"/>
                </a:lnTo>
                <a:lnTo>
                  <a:pt x="56907" y="377"/>
                </a:lnTo>
                <a:lnTo>
                  <a:pt x="52652" y="199"/>
                </a:lnTo>
                <a:lnTo>
                  <a:pt x="42846" y="0"/>
                </a:lnTo>
                <a:lnTo>
                  <a:pt x="38516" y="899"/>
                </a:lnTo>
                <a:lnTo>
                  <a:pt x="34677" y="2452"/>
                </a:lnTo>
                <a:lnTo>
                  <a:pt x="31165" y="4439"/>
                </a:lnTo>
                <a:lnTo>
                  <a:pt x="27871" y="5763"/>
                </a:lnTo>
                <a:lnTo>
                  <a:pt x="24724" y="6647"/>
                </a:lnTo>
                <a:lnTo>
                  <a:pt x="21672" y="7235"/>
                </a:lnTo>
                <a:lnTo>
                  <a:pt x="18685" y="8581"/>
                </a:lnTo>
                <a:lnTo>
                  <a:pt x="15742" y="10430"/>
                </a:lnTo>
                <a:lnTo>
                  <a:pt x="6997" y="169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30"/>
          <p:cNvSpPr/>
          <p:nvPr/>
        </p:nvSpPr>
        <p:spPr>
          <a:xfrm>
            <a:off x="8601075" y="4654867"/>
            <a:ext cx="188595" cy="289900"/>
          </a:xfrm>
          <a:custGeom>
            <a:avLst/>
            <a:gdLst/>
            <a:ahLst/>
            <a:cxnLst/>
            <a:rect l="0" t="0" r="0" b="0"/>
            <a:pathLst>
              <a:path w="188595" h="289900">
                <a:moveTo>
                  <a:pt x="0" y="0"/>
                </a:moveTo>
                <a:lnTo>
                  <a:pt x="4550" y="13653"/>
                </a:lnTo>
                <a:lnTo>
                  <a:pt x="5891" y="19579"/>
                </a:lnTo>
                <a:lnTo>
                  <a:pt x="6784" y="25436"/>
                </a:lnTo>
                <a:lnTo>
                  <a:pt x="7381" y="31245"/>
                </a:lnTo>
                <a:lnTo>
                  <a:pt x="7778" y="39880"/>
                </a:lnTo>
                <a:lnTo>
                  <a:pt x="8219" y="62174"/>
                </a:lnTo>
                <a:lnTo>
                  <a:pt x="9289" y="72882"/>
                </a:lnTo>
                <a:lnTo>
                  <a:pt x="10956" y="82878"/>
                </a:lnTo>
                <a:lnTo>
                  <a:pt x="13018" y="92400"/>
                </a:lnTo>
                <a:lnTo>
                  <a:pt x="14393" y="105415"/>
                </a:lnTo>
                <a:lnTo>
                  <a:pt x="15311" y="120759"/>
                </a:lnTo>
                <a:lnTo>
                  <a:pt x="15923" y="137656"/>
                </a:lnTo>
                <a:lnTo>
                  <a:pt x="19141" y="181831"/>
                </a:lnTo>
                <a:lnTo>
                  <a:pt x="22794" y="225594"/>
                </a:lnTo>
                <a:lnTo>
                  <a:pt x="24418" y="251394"/>
                </a:lnTo>
                <a:lnTo>
                  <a:pt x="25141" y="271750"/>
                </a:lnTo>
                <a:lnTo>
                  <a:pt x="25547" y="289116"/>
                </a:lnTo>
                <a:lnTo>
                  <a:pt x="25603" y="289899"/>
                </a:lnTo>
                <a:lnTo>
                  <a:pt x="24689" y="289469"/>
                </a:lnTo>
                <a:lnTo>
                  <a:pt x="21132" y="286450"/>
                </a:lnTo>
                <a:lnTo>
                  <a:pt x="19804" y="283359"/>
                </a:lnTo>
                <a:lnTo>
                  <a:pt x="18327" y="274845"/>
                </a:lnTo>
                <a:lnTo>
                  <a:pt x="16981" y="269908"/>
                </a:lnTo>
                <a:lnTo>
                  <a:pt x="15130" y="264711"/>
                </a:lnTo>
                <a:lnTo>
                  <a:pt x="12944" y="259342"/>
                </a:lnTo>
                <a:lnTo>
                  <a:pt x="11486" y="253857"/>
                </a:lnTo>
                <a:lnTo>
                  <a:pt x="10515" y="248296"/>
                </a:lnTo>
                <a:lnTo>
                  <a:pt x="9868" y="242683"/>
                </a:lnTo>
                <a:lnTo>
                  <a:pt x="9435" y="236084"/>
                </a:lnTo>
                <a:lnTo>
                  <a:pt x="9148" y="228827"/>
                </a:lnTo>
                <a:lnTo>
                  <a:pt x="8828" y="212191"/>
                </a:lnTo>
                <a:lnTo>
                  <a:pt x="8605" y="145712"/>
                </a:lnTo>
                <a:lnTo>
                  <a:pt x="9547" y="128574"/>
                </a:lnTo>
                <a:lnTo>
                  <a:pt x="11128" y="111433"/>
                </a:lnTo>
                <a:lnTo>
                  <a:pt x="13134" y="94291"/>
                </a:lnTo>
                <a:lnTo>
                  <a:pt x="16375" y="81911"/>
                </a:lnTo>
                <a:lnTo>
                  <a:pt x="20442" y="72705"/>
                </a:lnTo>
                <a:lnTo>
                  <a:pt x="25058" y="65615"/>
                </a:lnTo>
                <a:lnTo>
                  <a:pt x="30992" y="57079"/>
                </a:lnTo>
                <a:lnTo>
                  <a:pt x="45207" y="37433"/>
                </a:lnTo>
                <a:lnTo>
                  <a:pt x="52046" y="30671"/>
                </a:lnTo>
                <a:lnTo>
                  <a:pt x="58510" y="26162"/>
                </a:lnTo>
                <a:lnTo>
                  <a:pt x="64723" y="23156"/>
                </a:lnTo>
                <a:lnTo>
                  <a:pt x="69818" y="21153"/>
                </a:lnTo>
                <a:lnTo>
                  <a:pt x="74169" y="19817"/>
                </a:lnTo>
                <a:lnTo>
                  <a:pt x="78020" y="18927"/>
                </a:lnTo>
                <a:lnTo>
                  <a:pt x="82493" y="18333"/>
                </a:lnTo>
                <a:lnTo>
                  <a:pt x="87380" y="17937"/>
                </a:lnTo>
                <a:lnTo>
                  <a:pt x="92543" y="17673"/>
                </a:lnTo>
                <a:lnTo>
                  <a:pt x="97890" y="18450"/>
                </a:lnTo>
                <a:lnTo>
                  <a:pt x="103361" y="19920"/>
                </a:lnTo>
                <a:lnTo>
                  <a:pt x="108911" y="21852"/>
                </a:lnTo>
                <a:lnTo>
                  <a:pt x="113565" y="24093"/>
                </a:lnTo>
                <a:lnTo>
                  <a:pt x="117620" y="26539"/>
                </a:lnTo>
                <a:lnTo>
                  <a:pt x="121276" y="29123"/>
                </a:lnTo>
                <a:lnTo>
                  <a:pt x="124666" y="30846"/>
                </a:lnTo>
                <a:lnTo>
                  <a:pt x="127878" y="31994"/>
                </a:lnTo>
                <a:lnTo>
                  <a:pt x="130972" y="32759"/>
                </a:lnTo>
                <a:lnTo>
                  <a:pt x="134939" y="34222"/>
                </a:lnTo>
                <a:lnTo>
                  <a:pt x="139489" y="36150"/>
                </a:lnTo>
                <a:lnTo>
                  <a:pt x="144428" y="38388"/>
                </a:lnTo>
                <a:lnTo>
                  <a:pt x="149624" y="39879"/>
                </a:lnTo>
                <a:lnTo>
                  <a:pt x="154995" y="40874"/>
                </a:lnTo>
                <a:lnTo>
                  <a:pt x="160480" y="41537"/>
                </a:lnTo>
                <a:lnTo>
                  <a:pt x="164136" y="42931"/>
                </a:lnTo>
                <a:lnTo>
                  <a:pt x="166574" y="44813"/>
                </a:lnTo>
                <a:lnTo>
                  <a:pt x="168199" y="47021"/>
                </a:lnTo>
                <a:lnTo>
                  <a:pt x="171188" y="48492"/>
                </a:lnTo>
                <a:lnTo>
                  <a:pt x="175085" y="49473"/>
                </a:lnTo>
                <a:lnTo>
                  <a:pt x="188594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31"/>
          <p:cNvSpPr/>
          <p:nvPr/>
        </p:nvSpPr>
        <p:spPr>
          <a:xfrm>
            <a:off x="8832707" y="4509135"/>
            <a:ext cx="25544" cy="428626"/>
          </a:xfrm>
          <a:custGeom>
            <a:avLst/>
            <a:gdLst/>
            <a:ahLst/>
            <a:cxnLst/>
            <a:rect l="0" t="0" r="0" b="0"/>
            <a:pathLst>
              <a:path w="25544" h="428626">
                <a:moveTo>
                  <a:pt x="25543" y="0"/>
                </a:moveTo>
                <a:lnTo>
                  <a:pt x="20992" y="18203"/>
                </a:lnTo>
                <a:lnTo>
                  <a:pt x="16217" y="39840"/>
                </a:lnTo>
                <a:lnTo>
                  <a:pt x="13611" y="52278"/>
                </a:lnTo>
                <a:lnTo>
                  <a:pt x="11873" y="63426"/>
                </a:lnTo>
                <a:lnTo>
                  <a:pt x="10715" y="73717"/>
                </a:lnTo>
                <a:lnTo>
                  <a:pt x="4303" y="147171"/>
                </a:lnTo>
                <a:lnTo>
                  <a:pt x="2811" y="181934"/>
                </a:lnTo>
                <a:lnTo>
                  <a:pt x="711" y="306848"/>
                </a:lnTo>
                <a:lnTo>
                  <a:pt x="0" y="402312"/>
                </a:lnTo>
                <a:lnTo>
                  <a:pt x="8398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332"/>
          <p:cNvSpPr/>
          <p:nvPr/>
        </p:nvSpPr>
        <p:spPr>
          <a:xfrm>
            <a:off x="8878506" y="4612004"/>
            <a:ext cx="219775" cy="291326"/>
          </a:xfrm>
          <a:custGeom>
            <a:avLst/>
            <a:gdLst/>
            <a:ahLst/>
            <a:cxnLst/>
            <a:rect l="0" t="0" r="0" b="0"/>
            <a:pathLst>
              <a:path w="219775" h="291326">
                <a:moveTo>
                  <a:pt x="116903" y="0"/>
                </a:moveTo>
                <a:lnTo>
                  <a:pt x="112352" y="9103"/>
                </a:lnTo>
                <a:lnTo>
                  <a:pt x="110060" y="14641"/>
                </a:lnTo>
                <a:lnTo>
                  <a:pt x="107578" y="21191"/>
                </a:lnTo>
                <a:lnTo>
                  <a:pt x="104972" y="28415"/>
                </a:lnTo>
                <a:lnTo>
                  <a:pt x="102282" y="35136"/>
                </a:lnTo>
                <a:lnTo>
                  <a:pt x="99535" y="41522"/>
                </a:lnTo>
                <a:lnTo>
                  <a:pt x="93944" y="53697"/>
                </a:lnTo>
                <a:lnTo>
                  <a:pt x="88284" y="65458"/>
                </a:lnTo>
                <a:lnTo>
                  <a:pt x="84489" y="70309"/>
                </a:lnTo>
                <a:lnTo>
                  <a:pt x="80054" y="74495"/>
                </a:lnTo>
                <a:lnTo>
                  <a:pt x="75192" y="78239"/>
                </a:lnTo>
                <a:lnTo>
                  <a:pt x="70998" y="82640"/>
                </a:lnTo>
                <a:lnTo>
                  <a:pt x="67251" y="87478"/>
                </a:lnTo>
                <a:lnTo>
                  <a:pt x="63798" y="92609"/>
                </a:lnTo>
                <a:lnTo>
                  <a:pt x="57425" y="100850"/>
                </a:lnTo>
                <a:lnTo>
                  <a:pt x="51416" y="107687"/>
                </a:lnTo>
                <a:lnTo>
                  <a:pt x="45570" y="113902"/>
                </a:lnTo>
                <a:lnTo>
                  <a:pt x="36925" y="122755"/>
                </a:lnTo>
                <a:lnTo>
                  <a:pt x="33104" y="125652"/>
                </a:lnTo>
                <a:lnTo>
                  <a:pt x="28652" y="128536"/>
                </a:lnTo>
                <a:lnTo>
                  <a:pt x="23779" y="131410"/>
                </a:lnTo>
                <a:lnTo>
                  <a:pt x="18626" y="134280"/>
                </a:lnTo>
                <a:lnTo>
                  <a:pt x="128" y="144037"/>
                </a:lnTo>
                <a:lnTo>
                  <a:pt x="0" y="145555"/>
                </a:lnTo>
                <a:lnTo>
                  <a:pt x="869" y="147519"/>
                </a:lnTo>
                <a:lnTo>
                  <a:pt x="2399" y="149781"/>
                </a:lnTo>
                <a:lnTo>
                  <a:pt x="4101" y="154834"/>
                </a:lnTo>
                <a:lnTo>
                  <a:pt x="4554" y="157516"/>
                </a:lnTo>
                <a:lnTo>
                  <a:pt x="7598" y="163035"/>
                </a:lnTo>
                <a:lnTo>
                  <a:pt x="12126" y="169615"/>
                </a:lnTo>
                <a:lnTo>
                  <a:pt x="14667" y="174037"/>
                </a:lnTo>
                <a:lnTo>
                  <a:pt x="19078" y="183078"/>
                </a:lnTo>
                <a:lnTo>
                  <a:pt x="21037" y="190271"/>
                </a:lnTo>
                <a:lnTo>
                  <a:pt x="21909" y="199182"/>
                </a:lnTo>
                <a:lnTo>
                  <a:pt x="22142" y="204226"/>
                </a:lnTo>
                <a:lnTo>
                  <a:pt x="26107" y="213303"/>
                </a:lnTo>
                <a:lnTo>
                  <a:pt x="32560" y="225070"/>
                </a:lnTo>
                <a:lnTo>
                  <a:pt x="47032" y="249574"/>
                </a:lnTo>
                <a:lnTo>
                  <a:pt x="56640" y="266815"/>
                </a:lnTo>
                <a:lnTo>
                  <a:pt x="60535" y="272175"/>
                </a:lnTo>
                <a:lnTo>
                  <a:pt x="64085" y="275748"/>
                </a:lnTo>
                <a:lnTo>
                  <a:pt x="67403" y="278129"/>
                </a:lnTo>
                <a:lnTo>
                  <a:pt x="71521" y="280669"/>
                </a:lnTo>
                <a:lnTo>
                  <a:pt x="76171" y="283316"/>
                </a:lnTo>
                <a:lnTo>
                  <a:pt x="81176" y="286033"/>
                </a:lnTo>
                <a:lnTo>
                  <a:pt x="86418" y="287843"/>
                </a:lnTo>
                <a:lnTo>
                  <a:pt x="91817" y="289051"/>
                </a:lnTo>
                <a:lnTo>
                  <a:pt x="97322" y="289856"/>
                </a:lnTo>
                <a:lnTo>
                  <a:pt x="103849" y="290392"/>
                </a:lnTo>
                <a:lnTo>
                  <a:pt x="111058" y="290751"/>
                </a:lnTo>
                <a:lnTo>
                  <a:pt x="118723" y="290989"/>
                </a:lnTo>
                <a:lnTo>
                  <a:pt x="152262" y="291325"/>
                </a:lnTo>
                <a:lnTo>
                  <a:pt x="162384" y="290419"/>
                </a:lnTo>
                <a:lnTo>
                  <a:pt x="171036" y="288863"/>
                </a:lnTo>
                <a:lnTo>
                  <a:pt x="178710" y="286873"/>
                </a:lnTo>
                <a:lnTo>
                  <a:pt x="184777" y="285546"/>
                </a:lnTo>
                <a:lnTo>
                  <a:pt x="189775" y="284662"/>
                </a:lnTo>
                <a:lnTo>
                  <a:pt x="194060" y="284073"/>
                </a:lnTo>
                <a:lnTo>
                  <a:pt x="198822" y="282727"/>
                </a:lnTo>
                <a:lnTo>
                  <a:pt x="203900" y="280877"/>
                </a:lnTo>
                <a:lnTo>
                  <a:pt x="219774" y="2743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333"/>
          <p:cNvSpPr/>
          <p:nvPr/>
        </p:nvSpPr>
        <p:spPr>
          <a:xfrm>
            <a:off x="408868" y="5443537"/>
            <a:ext cx="391232" cy="504743"/>
          </a:xfrm>
          <a:custGeom>
            <a:avLst/>
            <a:gdLst/>
            <a:ahLst/>
            <a:cxnLst/>
            <a:rect l="0" t="0" r="0" b="0"/>
            <a:pathLst>
              <a:path w="391232" h="504743">
                <a:moveTo>
                  <a:pt x="82621" y="0"/>
                </a:moveTo>
                <a:lnTo>
                  <a:pt x="75777" y="12735"/>
                </a:lnTo>
                <a:lnTo>
                  <a:pt x="65253" y="25411"/>
                </a:lnTo>
                <a:lnTo>
                  <a:pt x="59662" y="32249"/>
                </a:lnTo>
                <a:lnTo>
                  <a:pt x="54002" y="41638"/>
                </a:lnTo>
                <a:lnTo>
                  <a:pt x="50852" y="52161"/>
                </a:lnTo>
                <a:lnTo>
                  <a:pt x="48499" y="64140"/>
                </a:lnTo>
                <a:lnTo>
                  <a:pt x="44279" y="78990"/>
                </a:lnTo>
                <a:lnTo>
                  <a:pt x="39228" y="92574"/>
                </a:lnTo>
                <a:lnTo>
                  <a:pt x="36547" y="98864"/>
                </a:lnTo>
                <a:lnTo>
                  <a:pt x="33808" y="108772"/>
                </a:lnTo>
                <a:lnTo>
                  <a:pt x="31029" y="121092"/>
                </a:lnTo>
                <a:lnTo>
                  <a:pt x="28224" y="135021"/>
                </a:lnTo>
                <a:lnTo>
                  <a:pt x="22567" y="168277"/>
                </a:lnTo>
                <a:lnTo>
                  <a:pt x="19725" y="186480"/>
                </a:lnTo>
                <a:lnTo>
                  <a:pt x="16878" y="202425"/>
                </a:lnTo>
                <a:lnTo>
                  <a:pt x="14028" y="216865"/>
                </a:lnTo>
                <a:lnTo>
                  <a:pt x="11175" y="230302"/>
                </a:lnTo>
                <a:lnTo>
                  <a:pt x="9273" y="242117"/>
                </a:lnTo>
                <a:lnTo>
                  <a:pt x="8005" y="252852"/>
                </a:lnTo>
                <a:lnTo>
                  <a:pt x="7160" y="262865"/>
                </a:lnTo>
                <a:lnTo>
                  <a:pt x="5644" y="274303"/>
                </a:lnTo>
                <a:lnTo>
                  <a:pt x="3680" y="286692"/>
                </a:lnTo>
                <a:lnTo>
                  <a:pt x="1419" y="299713"/>
                </a:lnTo>
                <a:lnTo>
                  <a:pt x="864" y="311251"/>
                </a:lnTo>
                <a:lnTo>
                  <a:pt x="1446" y="321801"/>
                </a:lnTo>
                <a:lnTo>
                  <a:pt x="2787" y="331692"/>
                </a:lnTo>
                <a:lnTo>
                  <a:pt x="2729" y="342095"/>
                </a:lnTo>
                <a:lnTo>
                  <a:pt x="1737" y="352841"/>
                </a:lnTo>
                <a:lnTo>
                  <a:pt x="123" y="363815"/>
                </a:lnTo>
                <a:lnTo>
                  <a:pt x="0" y="373988"/>
                </a:lnTo>
                <a:lnTo>
                  <a:pt x="871" y="383628"/>
                </a:lnTo>
                <a:lnTo>
                  <a:pt x="2403" y="392912"/>
                </a:lnTo>
                <a:lnTo>
                  <a:pt x="9111" y="428733"/>
                </a:lnTo>
                <a:lnTo>
                  <a:pt x="11707" y="439174"/>
                </a:lnTo>
                <a:lnTo>
                  <a:pt x="14390" y="448040"/>
                </a:lnTo>
                <a:lnTo>
                  <a:pt x="20864" y="462972"/>
                </a:lnTo>
                <a:lnTo>
                  <a:pt x="30091" y="475957"/>
                </a:lnTo>
                <a:lnTo>
                  <a:pt x="37124" y="482088"/>
                </a:lnTo>
                <a:lnTo>
                  <a:pt x="45622" y="488080"/>
                </a:lnTo>
                <a:lnTo>
                  <a:pt x="55098" y="493979"/>
                </a:lnTo>
                <a:lnTo>
                  <a:pt x="63320" y="497911"/>
                </a:lnTo>
                <a:lnTo>
                  <a:pt x="70706" y="500534"/>
                </a:lnTo>
                <a:lnTo>
                  <a:pt x="77535" y="502282"/>
                </a:lnTo>
                <a:lnTo>
                  <a:pt x="83993" y="503447"/>
                </a:lnTo>
                <a:lnTo>
                  <a:pt x="90203" y="504224"/>
                </a:lnTo>
                <a:lnTo>
                  <a:pt x="96249" y="504742"/>
                </a:lnTo>
                <a:lnTo>
                  <a:pt x="108045" y="502777"/>
                </a:lnTo>
                <a:lnTo>
                  <a:pt x="119638" y="498729"/>
                </a:lnTo>
                <a:lnTo>
                  <a:pt x="131141" y="493755"/>
                </a:lnTo>
                <a:lnTo>
                  <a:pt x="142603" y="488369"/>
                </a:lnTo>
                <a:lnTo>
                  <a:pt x="148327" y="485599"/>
                </a:lnTo>
                <a:lnTo>
                  <a:pt x="156905" y="480896"/>
                </a:lnTo>
                <a:lnTo>
                  <a:pt x="179136" y="468049"/>
                </a:lnTo>
                <a:lnTo>
                  <a:pt x="188875" y="461575"/>
                </a:lnTo>
                <a:lnTo>
                  <a:pt x="197272" y="455354"/>
                </a:lnTo>
                <a:lnTo>
                  <a:pt x="204775" y="449302"/>
                </a:lnTo>
                <a:lnTo>
                  <a:pt x="211682" y="443362"/>
                </a:lnTo>
                <a:lnTo>
                  <a:pt x="218192" y="437497"/>
                </a:lnTo>
                <a:lnTo>
                  <a:pt x="229552" y="425901"/>
                </a:lnTo>
                <a:lnTo>
                  <a:pt x="237777" y="414397"/>
                </a:lnTo>
                <a:lnTo>
                  <a:pt x="247147" y="402934"/>
                </a:lnTo>
                <a:lnTo>
                  <a:pt x="257661" y="390537"/>
                </a:lnTo>
                <a:lnTo>
                  <a:pt x="268685" y="375502"/>
                </a:lnTo>
                <a:lnTo>
                  <a:pt x="279934" y="361835"/>
                </a:lnTo>
                <a:lnTo>
                  <a:pt x="290331" y="349410"/>
                </a:lnTo>
                <a:lnTo>
                  <a:pt x="298127" y="337539"/>
                </a:lnTo>
                <a:lnTo>
                  <a:pt x="302492" y="327895"/>
                </a:lnTo>
                <a:lnTo>
                  <a:pt x="307307" y="315752"/>
                </a:lnTo>
                <a:lnTo>
                  <a:pt x="312421" y="301942"/>
                </a:lnTo>
                <a:lnTo>
                  <a:pt x="316784" y="290830"/>
                </a:lnTo>
                <a:lnTo>
                  <a:pt x="320645" y="281517"/>
                </a:lnTo>
                <a:lnTo>
                  <a:pt x="326522" y="266089"/>
                </a:lnTo>
                <a:lnTo>
                  <a:pt x="330783" y="245740"/>
                </a:lnTo>
                <a:lnTo>
                  <a:pt x="335156" y="230186"/>
                </a:lnTo>
                <a:lnTo>
                  <a:pt x="337734" y="216287"/>
                </a:lnTo>
                <a:lnTo>
                  <a:pt x="338421" y="209914"/>
                </a:lnTo>
                <a:lnTo>
                  <a:pt x="336645" y="197753"/>
                </a:lnTo>
                <a:lnTo>
                  <a:pt x="333633" y="185998"/>
                </a:lnTo>
                <a:lnTo>
                  <a:pt x="332295" y="174423"/>
                </a:lnTo>
                <a:lnTo>
                  <a:pt x="330985" y="170575"/>
                </a:lnTo>
                <a:lnTo>
                  <a:pt x="329160" y="168009"/>
                </a:lnTo>
                <a:lnTo>
                  <a:pt x="326990" y="166298"/>
                </a:lnTo>
                <a:lnTo>
                  <a:pt x="324592" y="165159"/>
                </a:lnTo>
                <a:lnTo>
                  <a:pt x="319386" y="163891"/>
                </a:lnTo>
                <a:lnTo>
                  <a:pt x="307331" y="163078"/>
                </a:lnTo>
                <a:lnTo>
                  <a:pt x="298062" y="162966"/>
                </a:lnTo>
                <a:lnTo>
                  <a:pt x="292924" y="164842"/>
                </a:lnTo>
                <a:lnTo>
                  <a:pt x="282134" y="172006"/>
                </a:lnTo>
                <a:lnTo>
                  <a:pt x="273529" y="179000"/>
                </a:lnTo>
                <a:lnTo>
                  <a:pt x="269900" y="182198"/>
                </a:lnTo>
                <a:lnTo>
                  <a:pt x="260243" y="195802"/>
                </a:lnTo>
                <a:lnTo>
                  <a:pt x="254274" y="206403"/>
                </a:lnTo>
                <a:lnTo>
                  <a:pt x="248447" y="218417"/>
                </a:lnTo>
                <a:lnTo>
                  <a:pt x="239811" y="240294"/>
                </a:lnTo>
                <a:lnTo>
                  <a:pt x="234081" y="253165"/>
                </a:lnTo>
                <a:lnTo>
                  <a:pt x="231219" y="263074"/>
                </a:lnTo>
                <a:lnTo>
                  <a:pt x="228359" y="275395"/>
                </a:lnTo>
                <a:lnTo>
                  <a:pt x="225500" y="289325"/>
                </a:lnTo>
                <a:lnTo>
                  <a:pt x="223594" y="303373"/>
                </a:lnTo>
                <a:lnTo>
                  <a:pt x="222323" y="317501"/>
                </a:lnTo>
                <a:lnTo>
                  <a:pt x="221476" y="331683"/>
                </a:lnTo>
                <a:lnTo>
                  <a:pt x="222816" y="346851"/>
                </a:lnTo>
                <a:lnTo>
                  <a:pt x="225614" y="362679"/>
                </a:lnTo>
                <a:lnTo>
                  <a:pt x="229385" y="378947"/>
                </a:lnTo>
                <a:lnTo>
                  <a:pt x="234756" y="393601"/>
                </a:lnTo>
                <a:lnTo>
                  <a:pt x="241195" y="407181"/>
                </a:lnTo>
                <a:lnTo>
                  <a:pt x="248344" y="420044"/>
                </a:lnTo>
                <a:lnTo>
                  <a:pt x="254063" y="429571"/>
                </a:lnTo>
                <a:lnTo>
                  <a:pt x="262958" y="442698"/>
                </a:lnTo>
                <a:lnTo>
                  <a:pt x="267616" y="446580"/>
                </a:lnTo>
                <a:lnTo>
                  <a:pt x="272626" y="449168"/>
                </a:lnTo>
                <a:lnTo>
                  <a:pt x="282320" y="452043"/>
                </a:lnTo>
                <a:lnTo>
                  <a:pt x="294086" y="453661"/>
                </a:lnTo>
                <a:lnTo>
                  <a:pt x="303923" y="454040"/>
                </a:lnTo>
                <a:lnTo>
                  <a:pt x="308261" y="453188"/>
                </a:lnTo>
                <a:lnTo>
                  <a:pt x="315621" y="449702"/>
                </a:lnTo>
                <a:lnTo>
                  <a:pt x="327147" y="444978"/>
                </a:lnTo>
                <a:lnTo>
                  <a:pt x="334221" y="442384"/>
                </a:lnTo>
                <a:lnTo>
                  <a:pt x="342747" y="438750"/>
                </a:lnTo>
                <a:lnTo>
                  <a:pt x="352241" y="434423"/>
                </a:lnTo>
                <a:lnTo>
                  <a:pt x="391231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334"/>
          <p:cNvSpPr/>
          <p:nvPr/>
        </p:nvSpPr>
        <p:spPr>
          <a:xfrm>
            <a:off x="810089" y="5620940"/>
            <a:ext cx="272904" cy="292599"/>
          </a:xfrm>
          <a:custGeom>
            <a:avLst/>
            <a:gdLst/>
            <a:ahLst/>
            <a:cxnLst/>
            <a:rect l="0" t="0" r="0" b="0"/>
            <a:pathLst>
              <a:path w="272904" h="292599">
                <a:moveTo>
                  <a:pt x="178605" y="11192"/>
                </a:moveTo>
                <a:lnTo>
                  <a:pt x="163844" y="3811"/>
                </a:lnTo>
                <a:lnTo>
                  <a:pt x="157440" y="3149"/>
                </a:lnTo>
                <a:lnTo>
                  <a:pt x="153065" y="2973"/>
                </a:lnTo>
                <a:lnTo>
                  <a:pt x="148243" y="4760"/>
                </a:lnTo>
                <a:lnTo>
                  <a:pt x="143124" y="7857"/>
                </a:lnTo>
                <a:lnTo>
                  <a:pt x="137806" y="11826"/>
                </a:lnTo>
                <a:lnTo>
                  <a:pt x="129358" y="18776"/>
                </a:lnTo>
                <a:lnTo>
                  <a:pt x="122428" y="25040"/>
                </a:lnTo>
                <a:lnTo>
                  <a:pt x="116172" y="30999"/>
                </a:lnTo>
                <a:lnTo>
                  <a:pt x="102745" y="44260"/>
                </a:lnTo>
                <a:lnTo>
                  <a:pt x="97552" y="48477"/>
                </a:lnTo>
                <a:lnTo>
                  <a:pt x="92185" y="52242"/>
                </a:lnTo>
                <a:lnTo>
                  <a:pt x="86702" y="55703"/>
                </a:lnTo>
                <a:lnTo>
                  <a:pt x="81141" y="59916"/>
                </a:lnTo>
                <a:lnTo>
                  <a:pt x="75529" y="64630"/>
                </a:lnTo>
                <a:lnTo>
                  <a:pt x="69883" y="69677"/>
                </a:lnTo>
                <a:lnTo>
                  <a:pt x="65166" y="74947"/>
                </a:lnTo>
                <a:lnTo>
                  <a:pt x="61069" y="80365"/>
                </a:lnTo>
                <a:lnTo>
                  <a:pt x="57386" y="85883"/>
                </a:lnTo>
                <a:lnTo>
                  <a:pt x="53025" y="91466"/>
                </a:lnTo>
                <a:lnTo>
                  <a:pt x="48212" y="97093"/>
                </a:lnTo>
                <a:lnTo>
                  <a:pt x="43099" y="102750"/>
                </a:lnTo>
                <a:lnTo>
                  <a:pt x="38738" y="109378"/>
                </a:lnTo>
                <a:lnTo>
                  <a:pt x="34878" y="116654"/>
                </a:lnTo>
                <a:lnTo>
                  <a:pt x="31352" y="124363"/>
                </a:lnTo>
                <a:lnTo>
                  <a:pt x="29002" y="131406"/>
                </a:lnTo>
                <a:lnTo>
                  <a:pt x="27434" y="138008"/>
                </a:lnTo>
                <a:lnTo>
                  <a:pt x="26390" y="144313"/>
                </a:lnTo>
                <a:lnTo>
                  <a:pt x="23788" y="151375"/>
                </a:lnTo>
                <a:lnTo>
                  <a:pt x="20149" y="158940"/>
                </a:lnTo>
                <a:lnTo>
                  <a:pt x="15818" y="166841"/>
                </a:lnTo>
                <a:lnTo>
                  <a:pt x="12930" y="174013"/>
                </a:lnTo>
                <a:lnTo>
                  <a:pt x="11005" y="180700"/>
                </a:lnTo>
                <a:lnTo>
                  <a:pt x="9722" y="187062"/>
                </a:lnTo>
                <a:lnTo>
                  <a:pt x="7914" y="194162"/>
                </a:lnTo>
                <a:lnTo>
                  <a:pt x="5756" y="201752"/>
                </a:lnTo>
                <a:lnTo>
                  <a:pt x="3365" y="209669"/>
                </a:lnTo>
                <a:lnTo>
                  <a:pt x="1771" y="215900"/>
                </a:lnTo>
                <a:lnTo>
                  <a:pt x="708" y="221007"/>
                </a:lnTo>
                <a:lnTo>
                  <a:pt x="0" y="225364"/>
                </a:lnTo>
                <a:lnTo>
                  <a:pt x="480" y="230173"/>
                </a:lnTo>
                <a:lnTo>
                  <a:pt x="1753" y="235285"/>
                </a:lnTo>
                <a:lnTo>
                  <a:pt x="3554" y="240597"/>
                </a:lnTo>
                <a:lnTo>
                  <a:pt x="5707" y="246044"/>
                </a:lnTo>
                <a:lnTo>
                  <a:pt x="8095" y="251580"/>
                </a:lnTo>
                <a:lnTo>
                  <a:pt x="13288" y="262811"/>
                </a:lnTo>
                <a:lnTo>
                  <a:pt x="18771" y="274153"/>
                </a:lnTo>
                <a:lnTo>
                  <a:pt x="21567" y="277939"/>
                </a:lnTo>
                <a:lnTo>
                  <a:pt x="24383" y="280464"/>
                </a:lnTo>
                <a:lnTo>
                  <a:pt x="31005" y="284221"/>
                </a:lnTo>
                <a:lnTo>
                  <a:pt x="40298" y="289066"/>
                </a:lnTo>
                <a:lnTo>
                  <a:pt x="48238" y="291854"/>
                </a:lnTo>
                <a:lnTo>
                  <a:pt x="51689" y="292598"/>
                </a:lnTo>
                <a:lnTo>
                  <a:pt x="54942" y="292141"/>
                </a:lnTo>
                <a:lnTo>
                  <a:pt x="58063" y="290884"/>
                </a:lnTo>
                <a:lnTo>
                  <a:pt x="61096" y="289094"/>
                </a:lnTo>
                <a:lnTo>
                  <a:pt x="69547" y="287104"/>
                </a:lnTo>
                <a:lnTo>
                  <a:pt x="74467" y="286573"/>
                </a:lnTo>
                <a:lnTo>
                  <a:pt x="78700" y="285267"/>
                </a:lnTo>
                <a:lnTo>
                  <a:pt x="85943" y="281276"/>
                </a:lnTo>
                <a:lnTo>
                  <a:pt x="91113" y="276020"/>
                </a:lnTo>
                <a:lnTo>
                  <a:pt x="97417" y="268707"/>
                </a:lnTo>
                <a:lnTo>
                  <a:pt x="104477" y="260021"/>
                </a:lnTo>
                <a:lnTo>
                  <a:pt x="111089" y="250420"/>
                </a:lnTo>
                <a:lnTo>
                  <a:pt x="117402" y="240210"/>
                </a:lnTo>
                <a:lnTo>
                  <a:pt x="123516" y="229593"/>
                </a:lnTo>
                <a:lnTo>
                  <a:pt x="128544" y="219658"/>
                </a:lnTo>
                <a:lnTo>
                  <a:pt x="132849" y="210177"/>
                </a:lnTo>
                <a:lnTo>
                  <a:pt x="136671" y="200998"/>
                </a:lnTo>
                <a:lnTo>
                  <a:pt x="141124" y="189165"/>
                </a:lnTo>
                <a:lnTo>
                  <a:pt x="151152" y="160776"/>
                </a:lnTo>
                <a:lnTo>
                  <a:pt x="154588" y="148062"/>
                </a:lnTo>
                <a:lnTo>
                  <a:pt x="156879" y="136729"/>
                </a:lnTo>
                <a:lnTo>
                  <a:pt x="158406" y="126316"/>
                </a:lnTo>
                <a:lnTo>
                  <a:pt x="162282" y="111754"/>
                </a:lnTo>
                <a:lnTo>
                  <a:pt x="167723" y="94426"/>
                </a:lnTo>
                <a:lnTo>
                  <a:pt x="174208" y="75254"/>
                </a:lnTo>
                <a:lnTo>
                  <a:pt x="178531" y="60567"/>
                </a:lnTo>
                <a:lnTo>
                  <a:pt x="181414" y="48872"/>
                </a:lnTo>
                <a:lnTo>
                  <a:pt x="183335" y="39169"/>
                </a:lnTo>
                <a:lnTo>
                  <a:pt x="184616" y="31749"/>
                </a:lnTo>
                <a:lnTo>
                  <a:pt x="185470" y="25849"/>
                </a:lnTo>
                <a:lnTo>
                  <a:pt x="186039" y="20963"/>
                </a:lnTo>
                <a:lnTo>
                  <a:pt x="187371" y="16754"/>
                </a:lnTo>
                <a:lnTo>
                  <a:pt x="191391" y="9537"/>
                </a:lnTo>
                <a:lnTo>
                  <a:pt x="191892" y="6278"/>
                </a:lnTo>
                <a:lnTo>
                  <a:pt x="191273" y="3154"/>
                </a:lnTo>
                <a:lnTo>
                  <a:pt x="189908" y="119"/>
                </a:lnTo>
                <a:lnTo>
                  <a:pt x="188998" y="0"/>
                </a:lnTo>
                <a:lnTo>
                  <a:pt x="188391" y="1825"/>
                </a:lnTo>
                <a:lnTo>
                  <a:pt x="187537" y="10957"/>
                </a:lnTo>
                <a:lnTo>
                  <a:pt x="187418" y="13893"/>
                </a:lnTo>
                <a:lnTo>
                  <a:pt x="188290" y="18708"/>
                </a:lnTo>
                <a:lnTo>
                  <a:pt x="189824" y="24775"/>
                </a:lnTo>
                <a:lnTo>
                  <a:pt x="191800" y="31677"/>
                </a:lnTo>
                <a:lnTo>
                  <a:pt x="193117" y="38184"/>
                </a:lnTo>
                <a:lnTo>
                  <a:pt x="193995" y="44427"/>
                </a:lnTo>
                <a:lnTo>
                  <a:pt x="194580" y="50494"/>
                </a:lnTo>
                <a:lnTo>
                  <a:pt x="195230" y="90254"/>
                </a:lnTo>
                <a:lnTo>
                  <a:pt x="195648" y="171166"/>
                </a:lnTo>
                <a:lnTo>
                  <a:pt x="196634" y="183564"/>
                </a:lnTo>
                <a:lnTo>
                  <a:pt x="198245" y="194687"/>
                </a:lnTo>
                <a:lnTo>
                  <a:pt x="200271" y="204959"/>
                </a:lnTo>
                <a:lnTo>
                  <a:pt x="202574" y="213713"/>
                </a:lnTo>
                <a:lnTo>
                  <a:pt x="205062" y="221453"/>
                </a:lnTo>
                <a:lnTo>
                  <a:pt x="207673" y="228519"/>
                </a:lnTo>
                <a:lnTo>
                  <a:pt x="211319" y="237039"/>
                </a:lnTo>
                <a:lnTo>
                  <a:pt x="220450" y="256666"/>
                </a:lnTo>
                <a:lnTo>
                  <a:pt x="224599" y="264377"/>
                </a:lnTo>
                <a:lnTo>
                  <a:pt x="228318" y="270469"/>
                </a:lnTo>
                <a:lnTo>
                  <a:pt x="231750" y="275483"/>
                </a:lnTo>
                <a:lnTo>
                  <a:pt x="235942" y="278827"/>
                </a:lnTo>
                <a:lnTo>
                  <a:pt x="240643" y="281055"/>
                </a:lnTo>
                <a:lnTo>
                  <a:pt x="245681" y="282541"/>
                </a:lnTo>
                <a:lnTo>
                  <a:pt x="249992" y="282579"/>
                </a:lnTo>
                <a:lnTo>
                  <a:pt x="253819" y="281652"/>
                </a:lnTo>
                <a:lnTo>
                  <a:pt x="257323" y="280081"/>
                </a:lnTo>
                <a:lnTo>
                  <a:pt x="260611" y="277129"/>
                </a:lnTo>
                <a:lnTo>
                  <a:pt x="263756" y="273256"/>
                </a:lnTo>
                <a:lnTo>
                  <a:pt x="272903" y="2597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335"/>
          <p:cNvSpPr/>
          <p:nvPr/>
        </p:nvSpPr>
        <p:spPr>
          <a:xfrm>
            <a:off x="1138060" y="5614987"/>
            <a:ext cx="142100" cy="305634"/>
          </a:xfrm>
          <a:custGeom>
            <a:avLst/>
            <a:gdLst/>
            <a:ahLst/>
            <a:cxnLst/>
            <a:rect l="0" t="0" r="0" b="0"/>
            <a:pathLst>
              <a:path w="142100" h="305634">
                <a:moveTo>
                  <a:pt x="4939" y="17145"/>
                </a:moveTo>
                <a:lnTo>
                  <a:pt x="389" y="21696"/>
                </a:lnTo>
                <a:lnTo>
                  <a:pt x="0" y="23989"/>
                </a:lnTo>
                <a:lnTo>
                  <a:pt x="694" y="26470"/>
                </a:lnTo>
                <a:lnTo>
                  <a:pt x="4005" y="33672"/>
                </a:lnTo>
                <a:lnTo>
                  <a:pt x="6222" y="39593"/>
                </a:lnTo>
                <a:lnTo>
                  <a:pt x="8652" y="46398"/>
                </a:lnTo>
                <a:lnTo>
                  <a:pt x="11224" y="52839"/>
                </a:lnTo>
                <a:lnTo>
                  <a:pt x="13892" y="59039"/>
                </a:lnTo>
                <a:lnTo>
                  <a:pt x="16623" y="65077"/>
                </a:lnTo>
                <a:lnTo>
                  <a:pt x="18443" y="71007"/>
                </a:lnTo>
                <a:lnTo>
                  <a:pt x="19657" y="76866"/>
                </a:lnTo>
                <a:lnTo>
                  <a:pt x="20466" y="82676"/>
                </a:lnTo>
                <a:lnTo>
                  <a:pt x="21958" y="88455"/>
                </a:lnTo>
                <a:lnTo>
                  <a:pt x="23905" y="94213"/>
                </a:lnTo>
                <a:lnTo>
                  <a:pt x="26156" y="99956"/>
                </a:lnTo>
                <a:lnTo>
                  <a:pt x="28609" y="108547"/>
                </a:lnTo>
                <a:lnTo>
                  <a:pt x="31197" y="119038"/>
                </a:lnTo>
                <a:lnTo>
                  <a:pt x="33874" y="130794"/>
                </a:lnTo>
                <a:lnTo>
                  <a:pt x="35659" y="140536"/>
                </a:lnTo>
                <a:lnTo>
                  <a:pt x="36849" y="148936"/>
                </a:lnTo>
                <a:lnTo>
                  <a:pt x="37643" y="156440"/>
                </a:lnTo>
                <a:lnTo>
                  <a:pt x="39124" y="164301"/>
                </a:lnTo>
                <a:lnTo>
                  <a:pt x="41064" y="172399"/>
                </a:lnTo>
                <a:lnTo>
                  <a:pt x="43310" y="180656"/>
                </a:lnTo>
                <a:lnTo>
                  <a:pt x="44807" y="191875"/>
                </a:lnTo>
                <a:lnTo>
                  <a:pt x="45806" y="205069"/>
                </a:lnTo>
                <a:lnTo>
                  <a:pt x="46915" y="231160"/>
                </a:lnTo>
                <a:lnTo>
                  <a:pt x="47408" y="249105"/>
                </a:lnTo>
                <a:lnTo>
                  <a:pt x="48491" y="258463"/>
                </a:lnTo>
                <a:lnTo>
                  <a:pt x="50167" y="268511"/>
                </a:lnTo>
                <a:lnTo>
                  <a:pt x="52236" y="279020"/>
                </a:lnTo>
                <a:lnTo>
                  <a:pt x="53615" y="286979"/>
                </a:lnTo>
                <a:lnTo>
                  <a:pt x="54535" y="293237"/>
                </a:lnTo>
                <a:lnTo>
                  <a:pt x="56011" y="305573"/>
                </a:lnTo>
                <a:lnTo>
                  <a:pt x="55180" y="305633"/>
                </a:lnTo>
                <a:lnTo>
                  <a:pt x="51716" y="303160"/>
                </a:lnTo>
                <a:lnTo>
                  <a:pt x="50411" y="301167"/>
                </a:lnTo>
                <a:lnTo>
                  <a:pt x="48962" y="296412"/>
                </a:lnTo>
                <a:lnTo>
                  <a:pt x="48575" y="290953"/>
                </a:lnTo>
                <a:lnTo>
                  <a:pt x="48317" y="283504"/>
                </a:lnTo>
                <a:lnTo>
                  <a:pt x="48031" y="259352"/>
                </a:lnTo>
                <a:lnTo>
                  <a:pt x="47832" y="171255"/>
                </a:lnTo>
                <a:lnTo>
                  <a:pt x="48775" y="159890"/>
                </a:lnTo>
                <a:lnTo>
                  <a:pt x="50355" y="149456"/>
                </a:lnTo>
                <a:lnTo>
                  <a:pt x="52362" y="139642"/>
                </a:lnTo>
                <a:lnTo>
                  <a:pt x="54652" y="130242"/>
                </a:lnTo>
                <a:lnTo>
                  <a:pt x="57131" y="121118"/>
                </a:lnTo>
                <a:lnTo>
                  <a:pt x="59736" y="112178"/>
                </a:lnTo>
                <a:lnTo>
                  <a:pt x="63378" y="101455"/>
                </a:lnTo>
                <a:lnTo>
                  <a:pt x="72505" y="76841"/>
                </a:lnTo>
                <a:lnTo>
                  <a:pt x="76653" y="66468"/>
                </a:lnTo>
                <a:lnTo>
                  <a:pt x="80371" y="57647"/>
                </a:lnTo>
                <a:lnTo>
                  <a:pt x="83802" y="49861"/>
                </a:lnTo>
                <a:lnTo>
                  <a:pt x="87042" y="43719"/>
                </a:lnTo>
                <a:lnTo>
                  <a:pt x="90155" y="38671"/>
                </a:lnTo>
                <a:lnTo>
                  <a:pt x="93182" y="34353"/>
                </a:lnTo>
                <a:lnTo>
                  <a:pt x="97105" y="30523"/>
                </a:lnTo>
                <a:lnTo>
                  <a:pt x="101626" y="27016"/>
                </a:lnTo>
                <a:lnTo>
                  <a:pt x="106545" y="23726"/>
                </a:lnTo>
                <a:lnTo>
                  <a:pt x="110776" y="20579"/>
                </a:lnTo>
                <a:lnTo>
                  <a:pt x="114550" y="17530"/>
                </a:lnTo>
                <a:lnTo>
                  <a:pt x="118018" y="14544"/>
                </a:lnTo>
                <a:lnTo>
                  <a:pt x="122235" y="11601"/>
                </a:lnTo>
                <a:lnTo>
                  <a:pt x="126952" y="8687"/>
                </a:lnTo>
                <a:lnTo>
                  <a:pt x="14209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336"/>
          <p:cNvSpPr/>
          <p:nvPr/>
        </p:nvSpPr>
        <p:spPr>
          <a:xfrm>
            <a:off x="1409939" y="5580697"/>
            <a:ext cx="281553" cy="342901"/>
          </a:xfrm>
          <a:custGeom>
            <a:avLst/>
            <a:gdLst/>
            <a:ahLst/>
            <a:cxnLst/>
            <a:rect l="0" t="0" r="0" b="0"/>
            <a:pathLst>
              <a:path w="281553" h="342901">
                <a:moveTo>
                  <a:pt x="7380" y="0"/>
                </a:moveTo>
                <a:lnTo>
                  <a:pt x="7380" y="266430"/>
                </a:lnTo>
                <a:lnTo>
                  <a:pt x="6428" y="279537"/>
                </a:lnTo>
                <a:lnTo>
                  <a:pt x="4840" y="293039"/>
                </a:lnTo>
                <a:lnTo>
                  <a:pt x="2830" y="306801"/>
                </a:lnTo>
                <a:lnTo>
                  <a:pt x="1489" y="315024"/>
                </a:lnTo>
                <a:lnTo>
                  <a:pt x="0" y="321621"/>
                </a:lnTo>
                <a:lnTo>
                  <a:pt x="1877" y="313757"/>
                </a:lnTo>
                <a:lnTo>
                  <a:pt x="3712" y="306327"/>
                </a:lnTo>
                <a:lnTo>
                  <a:pt x="4935" y="299468"/>
                </a:lnTo>
                <a:lnTo>
                  <a:pt x="5750" y="292990"/>
                </a:lnTo>
                <a:lnTo>
                  <a:pt x="6293" y="286767"/>
                </a:lnTo>
                <a:lnTo>
                  <a:pt x="6656" y="279761"/>
                </a:lnTo>
                <a:lnTo>
                  <a:pt x="7058" y="264356"/>
                </a:lnTo>
                <a:lnTo>
                  <a:pt x="8118" y="255295"/>
                </a:lnTo>
                <a:lnTo>
                  <a:pt x="9777" y="245444"/>
                </a:lnTo>
                <a:lnTo>
                  <a:pt x="11836" y="235067"/>
                </a:lnTo>
                <a:lnTo>
                  <a:pt x="16663" y="205757"/>
                </a:lnTo>
                <a:lnTo>
                  <a:pt x="19284" y="188606"/>
                </a:lnTo>
                <a:lnTo>
                  <a:pt x="21984" y="173363"/>
                </a:lnTo>
                <a:lnTo>
                  <a:pt x="24736" y="159391"/>
                </a:lnTo>
                <a:lnTo>
                  <a:pt x="27523" y="146265"/>
                </a:lnTo>
                <a:lnTo>
                  <a:pt x="30334" y="134658"/>
                </a:lnTo>
                <a:lnTo>
                  <a:pt x="33160" y="124062"/>
                </a:lnTo>
                <a:lnTo>
                  <a:pt x="35997" y="114140"/>
                </a:lnTo>
                <a:lnTo>
                  <a:pt x="40746" y="102764"/>
                </a:lnTo>
                <a:lnTo>
                  <a:pt x="46769" y="90417"/>
                </a:lnTo>
                <a:lnTo>
                  <a:pt x="67866" y="50033"/>
                </a:lnTo>
                <a:lnTo>
                  <a:pt x="72469" y="42881"/>
                </a:lnTo>
                <a:lnTo>
                  <a:pt x="77443" y="36207"/>
                </a:lnTo>
                <a:lnTo>
                  <a:pt x="82664" y="29853"/>
                </a:lnTo>
                <a:lnTo>
                  <a:pt x="91005" y="20253"/>
                </a:lnTo>
                <a:lnTo>
                  <a:pt x="94562" y="16360"/>
                </a:lnTo>
                <a:lnTo>
                  <a:pt x="97887" y="14716"/>
                </a:lnTo>
                <a:lnTo>
                  <a:pt x="101056" y="14573"/>
                </a:lnTo>
                <a:lnTo>
                  <a:pt x="108434" y="16637"/>
                </a:lnTo>
                <a:lnTo>
                  <a:pt x="114263" y="21545"/>
                </a:lnTo>
                <a:lnTo>
                  <a:pt x="115783" y="23889"/>
                </a:lnTo>
                <a:lnTo>
                  <a:pt x="117472" y="29032"/>
                </a:lnTo>
                <a:lnTo>
                  <a:pt x="120763" y="54814"/>
                </a:lnTo>
                <a:lnTo>
                  <a:pt x="122974" y="73690"/>
                </a:lnTo>
                <a:lnTo>
                  <a:pt x="124448" y="90084"/>
                </a:lnTo>
                <a:lnTo>
                  <a:pt x="125430" y="104823"/>
                </a:lnTo>
                <a:lnTo>
                  <a:pt x="126085" y="118460"/>
                </a:lnTo>
                <a:lnTo>
                  <a:pt x="125570" y="134218"/>
                </a:lnTo>
                <a:lnTo>
                  <a:pt x="124273" y="151391"/>
                </a:lnTo>
                <a:lnTo>
                  <a:pt x="122456" y="169507"/>
                </a:lnTo>
                <a:lnTo>
                  <a:pt x="122198" y="184443"/>
                </a:lnTo>
                <a:lnTo>
                  <a:pt x="122978" y="197257"/>
                </a:lnTo>
                <a:lnTo>
                  <a:pt x="124450" y="208657"/>
                </a:lnTo>
                <a:lnTo>
                  <a:pt x="125432" y="219115"/>
                </a:lnTo>
                <a:lnTo>
                  <a:pt x="126087" y="228944"/>
                </a:lnTo>
                <a:lnTo>
                  <a:pt x="126523" y="238355"/>
                </a:lnTo>
                <a:lnTo>
                  <a:pt x="127008" y="256431"/>
                </a:lnTo>
                <a:lnTo>
                  <a:pt x="127137" y="265251"/>
                </a:lnTo>
                <a:lnTo>
                  <a:pt x="128176" y="273989"/>
                </a:lnTo>
                <a:lnTo>
                  <a:pt x="129821" y="282673"/>
                </a:lnTo>
                <a:lnTo>
                  <a:pt x="131870" y="291318"/>
                </a:lnTo>
                <a:lnTo>
                  <a:pt x="134188" y="298987"/>
                </a:lnTo>
                <a:lnTo>
                  <a:pt x="136687" y="306005"/>
                </a:lnTo>
                <a:lnTo>
                  <a:pt x="139305" y="312588"/>
                </a:lnTo>
                <a:lnTo>
                  <a:pt x="142002" y="316977"/>
                </a:lnTo>
                <a:lnTo>
                  <a:pt x="144753" y="319903"/>
                </a:lnTo>
                <a:lnTo>
                  <a:pt x="147540" y="321854"/>
                </a:lnTo>
                <a:lnTo>
                  <a:pt x="149397" y="324107"/>
                </a:lnTo>
                <a:lnTo>
                  <a:pt x="150636" y="326561"/>
                </a:lnTo>
                <a:lnTo>
                  <a:pt x="151462" y="329150"/>
                </a:lnTo>
                <a:lnTo>
                  <a:pt x="152965" y="330876"/>
                </a:lnTo>
                <a:lnTo>
                  <a:pt x="154919" y="332026"/>
                </a:lnTo>
                <a:lnTo>
                  <a:pt x="157174" y="332793"/>
                </a:lnTo>
                <a:lnTo>
                  <a:pt x="159631" y="332352"/>
                </a:lnTo>
                <a:lnTo>
                  <a:pt x="167638" y="328133"/>
                </a:lnTo>
                <a:lnTo>
                  <a:pt x="173221" y="326812"/>
                </a:lnTo>
                <a:lnTo>
                  <a:pt x="178877" y="323685"/>
                </a:lnTo>
                <a:lnTo>
                  <a:pt x="181719" y="321517"/>
                </a:lnTo>
                <a:lnTo>
                  <a:pt x="185519" y="316263"/>
                </a:lnTo>
                <a:lnTo>
                  <a:pt x="189957" y="308949"/>
                </a:lnTo>
                <a:lnTo>
                  <a:pt x="194821" y="300264"/>
                </a:lnTo>
                <a:lnTo>
                  <a:pt x="199968" y="292568"/>
                </a:lnTo>
                <a:lnTo>
                  <a:pt x="205305" y="285533"/>
                </a:lnTo>
                <a:lnTo>
                  <a:pt x="210767" y="278938"/>
                </a:lnTo>
                <a:lnTo>
                  <a:pt x="214409" y="271684"/>
                </a:lnTo>
                <a:lnTo>
                  <a:pt x="216837" y="263990"/>
                </a:lnTo>
                <a:lnTo>
                  <a:pt x="218456" y="256004"/>
                </a:lnTo>
                <a:lnTo>
                  <a:pt x="220487" y="248774"/>
                </a:lnTo>
                <a:lnTo>
                  <a:pt x="222794" y="242049"/>
                </a:lnTo>
                <a:lnTo>
                  <a:pt x="225285" y="235661"/>
                </a:lnTo>
                <a:lnTo>
                  <a:pt x="228850" y="228545"/>
                </a:lnTo>
                <a:lnTo>
                  <a:pt x="233132" y="220943"/>
                </a:lnTo>
                <a:lnTo>
                  <a:pt x="237891" y="213018"/>
                </a:lnTo>
                <a:lnTo>
                  <a:pt x="241064" y="203925"/>
                </a:lnTo>
                <a:lnTo>
                  <a:pt x="243180" y="194052"/>
                </a:lnTo>
                <a:lnTo>
                  <a:pt x="244590" y="183661"/>
                </a:lnTo>
                <a:lnTo>
                  <a:pt x="246483" y="173876"/>
                </a:lnTo>
                <a:lnTo>
                  <a:pt x="248697" y="164495"/>
                </a:lnTo>
                <a:lnTo>
                  <a:pt x="251126" y="155383"/>
                </a:lnTo>
                <a:lnTo>
                  <a:pt x="256364" y="137640"/>
                </a:lnTo>
                <a:lnTo>
                  <a:pt x="259094" y="128907"/>
                </a:lnTo>
                <a:lnTo>
                  <a:pt x="261867" y="118323"/>
                </a:lnTo>
                <a:lnTo>
                  <a:pt x="267488" y="93863"/>
                </a:lnTo>
                <a:lnTo>
                  <a:pt x="270321" y="84483"/>
                </a:lnTo>
                <a:lnTo>
                  <a:pt x="273161" y="77277"/>
                </a:lnTo>
                <a:lnTo>
                  <a:pt x="276008" y="71521"/>
                </a:lnTo>
                <a:lnTo>
                  <a:pt x="277905" y="64825"/>
                </a:lnTo>
                <a:lnTo>
                  <a:pt x="279170" y="57504"/>
                </a:lnTo>
                <a:lnTo>
                  <a:pt x="280014" y="49767"/>
                </a:lnTo>
                <a:lnTo>
                  <a:pt x="280576" y="46513"/>
                </a:lnTo>
                <a:lnTo>
                  <a:pt x="280951" y="46249"/>
                </a:lnTo>
                <a:lnTo>
                  <a:pt x="281552" y="54962"/>
                </a:lnTo>
                <a:lnTo>
                  <a:pt x="280649" y="60454"/>
                </a:lnTo>
                <a:lnTo>
                  <a:pt x="279095" y="67925"/>
                </a:lnTo>
                <a:lnTo>
                  <a:pt x="277106" y="76716"/>
                </a:lnTo>
                <a:lnTo>
                  <a:pt x="275780" y="85434"/>
                </a:lnTo>
                <a:lnTo>
                  <a:pt x="274896" y="94103"/>
                </a:lnTo>
                <a:lnTo>
                  <a:pt x="274307" y="102741"/>
                </a:lnTo>
                <a:lnTo>
                  <a:pt x="273652" y="130117"/>
                </a:lnTo>
                <a:lnTo>
                  <a:pt x="273477" y="146753"/>
                </a:lnTo>
                <a:lnTo>
                  <a:pt x="272408" y="168320"/>
                </a:lnTo>
                <a:lnTo>
                  <a:pt x="268681" y="220224"/>
                </a:lnTo>
                <a:lnTo>
                  <a:pt x="268258" y="243019"/>
                </a:lnTo>
                <a:lnTo>
                  <a:pt x="268929" y="262978"/>
                </a:lnTo>
                <a:lnTo>
                  <a:pt x="271262" y="294996"/>
                </a:lnTo>
                <a:lnTo>
                  <a:pt x="272299" y="315577"/>
                </a:lnTo>
                <a:lnTo>
                  <a:pt x="273128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337"/>
          <p:cNvSpPr/>
          <p:nvPr/>
        </p:nvSpPr>
        <p:spPr>
          <a:xfrm>
            <a:off x="1683067" y="553783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338"/>
          <p:cNvSpPr/>
          <p:nvPr/>
        </p:nvSpPr>
        <p:spPr>
          <a:xfrm>
            <a:off x="1803187" y="5580944"/>
            <a:ext cx="187777" cy="308418"/>
          </a:xfrm>
          <a:custGeom>
            <a:avLst/>
            <a:gdLst/>
            <a:ahLst/>
            <a:cxnLst/>
            <a:rect l="0" t="0" r="0" b="0"/>
            <a:pathLst>
              <a:path w="187777" h="308418">
                <a:moveTo>
                  <a:pt x="8467" y="16898"/>
                </a:moveTo>
                <a:lnTo>
                  <a:pt x="3917" y="30551"/>
                </a:lnTo>
                <a:lnTo>
                  <a:pt x="2576" y="37430"/>
                </a:lnTo>
                <a:lnTo>
                  <a:pt x="1682" y="44873"/>
                </a:lnTo>
                <a:lnTo>
                  <a:pt x="1086" y="52693"/>
                </a:lnTo>
                <a:lnTo>
                  <a:pt x="689" y="60764"/>
                </a:lnTo>
                <a:lnTo>
                  <a:pt x="248" y="77352"/>
                </a:lnTo>
                <a:lnTo>
                  <a:pt x="0" y="102755"/>
                </a:lnTo>
                <a:lnTo>
                  <a:pt x="917" y="111284"/>
                </a:lnTo>
                <a:lnTo>
                  <a:pt x="2482" y="119827"/>
                </a:lnTo>
                <a:lnTo>
                  <a:pt x="4477" y="128380"/>
                </a:lnTo>
                <a:lnTo>
                  <a:pt x="5807" y="137892"/>
                </a:lnTo>
                <a:lnTo>
                  <a:pt x="6694" y="148043"/>
                </a:lnTo>
                <a:lnTo>
                  <a:pt x="7285" y="158621"/>
                </a:lnTo>
                <a:lnTo>
                  <a:pt x="6727" y="168530"/>
                </a:lnTo>
                <a:lnTo>
                  <a:pt x="5402" y="177994"/>
                </a:lnTo>
                <a:lnTo>
                  <a:pt x="3566" y="187160"/>
                </a:lnTo>
                <a:lnTo>
                  <a:pt x="2343" y="196128"/>
                </a:lnTo>
                <a:lnTo>
                  <a:pt x="1527" y="204965"/>
                </a:lnTo>
                <a:lnTo>
                  <a:pt x="983" y="213713"/>
                </a:lnTo>
                <a:lnTo>
                  <a:pt x="1573" y="229071"/>
                </a:lnTo>
                <a:lnTo>
                  <a:pt x="7371" y="303484"/>
                </a:lnTo>
                <a:lnTo>
                  <a:pt x="7980" y="308417"/>
                </a:lnTo>
                <a:lnTo>
                  <a:pt x="8143" y="308399"/>
                </a:lnTo>
                <a:lnTo>
                  <a:pt x="8371" y="299272"/>
                </a:lnTo>
                <a:lnTo>
                  <a:pt x="8439" y="270851"/>
                </a:lnTo>
                <a:lnTo>
                  <a:pt x="9401" y="259542"/>
                </a:lnTo>
                <a:lnTo>
                  <a:pt x="10995" y="248193"/>
                </a:lnTo>
                <a:lnTo>
                  <a:pt x="13010" y="236817"/>
                </a:lnTo>
                <a:lnTo>
                  <a:pt x="16258" y="222566"/>
                </a:lnTo>
                <a:lnTo>
                  <a:pt x="35999" y="146194"/>
                </a:lnTo>
                <a:lnTo>
                  <a:pt x="40157" y="133575"/>
                </a:lnTo>
                <a:lnTo>
                  <a:pt x="44834" y="121353"/>
                </a:lnTo>
                <a:lnTo>
                  <a:pt x="49857" y="109395"/>
                </a:lnTo>
                <a:lnTo>
                  <a:pt x="57968" y="94755"/>
                </a:lnTo>
                <a:lnTo>
                  <a:pt x="68138" y="78328"/>
                </a:lnTo>
                <a:lnTo>
                  <a:pt x="79680" y="60709"/>
                </a:lnTo>
                <a:lnTo>
                  <a:pt x="88328" y="47058"/>
                </a:lnTo>
                <a:lnTo>
                  <a:pt x="95045" y="36052"/>
                </a:lnTo>
                <a:lnTo>
                  <a:pt x="100476" y="26810"/>
                </a:lnTo>
                <a:lnTo>
                  <a:pt x="105049" y="19696"/>
                </a:lnTo>
                <a:lnTo>
                  <a:pt x="109050" y="14001"/>
                </a:lnTo>
                <a:lnTo>
                  <a:pt x="112670" y="9252"/>
                </a:lnTo>
                <a:lnTo>
                  <a:pt x="116988" y="6085"/>
                </a:lnTo>
                <a:lnTo>
                  <a:pt x="121772" y="3974"/>
                </a:lnTo>
                <a:lnTo>
                  <a:pt x="126866" y="2567"/>
                </a:lnTo>
                <a:lnTo>
                  <a:pt x="131215" y="1629"/>
                </a:lnTo>
                <a:lnTo>
                  <a:pt x="135067" y="1004"/>
                </a:lnTo>
                <a:lnTo>
                  <a:pt x="138587" y="587"/>
                </a:lnTo>
                <a:lnTo>
                  <a:pt x="141886" y="309"/>
                </a:lnTo>
                <a:lnTo>
                  <a:pt x="145038" y="124"/>
                </a:lnTo>
                <a:lnTo>
                  <a:pt x="148092" y="0"/>
                </a:lnTo>
                <a:lnTo>
                  <a:pt x="152986" y="2775"/>
                </a:lnTo>
                <a:lnTo>
                  <a:pt x="159105" y="7483"/>
                </a:lnTo>
                <a:lnTo>
                  <a:pt x="166043" y="13479"/>
                </a:lnTo>
                <a:lnTo>
                  <a:pt x="171620" y="19381"/>
                </a:lnTo>
                <a:lnTo>
                  <a:pt x="176291" y="25221"/>
                </a:lnTo>
                <a:lnTo>
                  <a:pt x="180357" y="31020"/>
                </a:lnTo>
                <a:lnTo>
                  <a:pt x="183068" y="37742"/>
                </a:lnTo>
                <a:lnTo>
                  <a:pt x="184875" y="45081"/>
                </a:lnTo>
                <a:lnTo>
                  <a:pt x="186080" y="52832"/>
                </a:lnTo>
                <a:lnTo>
                  <a:pt x="186884" y="60857"/>
                </a:lnTo>
                <a:lnTo>
                  <a:pt x="187419" y="69064"/>
                </a:lnTo>
                <a:lnTo>
                  <a:pt x="187776" y="77393"/>
                </a:lnTo>
                <a:lnTo>
                  <a:pt x="187062" y="85803"/>
                </a:lnTo>
                <a:lnTo>
                  <a:pt x="185633" y="94267"/>
                </a:lnTo>
                <a:lnTo>
                  <a:pt x="183727" y="102767"/>
                </a:lnTo>
                <a:lnTo>
                  <a:pt x="182458" y="111292"/>
                </a:lnTo>
                <a:lnTo>
                  <a:pt x="181611" y="119832"/>
                </a:lnTo>
                <a:lnTo>
                  <a:pt x="181046" y="128383"/>
                </a:lnTo>
                <a:lnTo>
                  <a:pt x="180419" y="153124"/>
                </a:lnTo>
                <a:lnTo>
                  <a:pt x="180252" y="167723"/>
                </a:lnTo>
                <a:lnTo>
                  <a:pt x="179188" y="179361"/>
                </a:lnTo>
                <a:lnTo>
                  <a:pt x="177526" y="189024"/>
                </a:lnTo>
                <a:lnTo>
                  <a:pt x="175466" y="197371"/>
                </a:lnTo>
                <a:lnTo>
                  <a:pt x="174092" y="204841"/>
                </a:lnTo>
                <a:lnTo>
                  <a:pt x="173177" y="211726"/>
                </a:lnTo>
                <a:lnTo>
                  <a:pt x="172566" y="218221"/>
                </a:lnTo>
                <a:lnTo>
                  <a:pt x="171207" y="224456"/>
                </a:lnTo>
                <a:lnTo>
                  <a:pt x="169348" y="230517"/>
                </a:lnTo>
                <a:lnTo>
                  <a:pt x="167156" y="236463"/>
                </a:lnTo>
                <a:lnTo>
                  <a:pt x="165695" y="242332"/>
                </a:lnTo>
                <a:lnTo>
                  <a:pt x="164721" y="248150"/>
                </a:lnTo>
                <a:lnTo>
                  <a:pt x="164071" y="253934"/>
                </a:lnTo>
                <a:lnTo>
                  <a:pt x="164591" y="258742"/>
                </a:lnTo>
                <a:lnTo>
                  <a:pt x="165890" y="262900"/>
                </a:lnTo>
                <a:lnTo>
                  <a:pt x="171345" y="2826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339"/>
          <p:cNvSpPr/>
          <p:nvPr/>
        </p:nvSpPr>
        <p:spPr>
          <a:xfrm>
            <a:off x="1983104" y="5564953"/>
            <a:ext cx="257176" cy="641340"/>
          </a:xfrm>
          <a:custGeom>
            <a:avLst/>
            <a:gdLst/>
            <a:ahLst/>
            <a:cxnLst/>
            <a:rect l="0" t="0" r="0" b="0"/>
            <a:pathLst>
              <a:path w="257176" h="641340">
                <a:moveTo>
                  <a:pt x="257175" y="24317"/>
                </a:moveTo>
                <a:lnTo>
                  <a:pt x="252625" y="15215"/>
                </a:lnTo>
                <a:lnTo>
                  <a:pt x="250331" y="12534"/>
                </a:lnTo>
                <a:lnTo>
                  <a:pt x="247850" y="10746"/>
                </a:lnTo>
                <a:lnTo>
                  <a:pt x="242553" y="7808"/>
                </a:lnTo>
                <a:lnTo>
                  <a:pt x="235169" y="1751"/>
                </a:lnTo>
                <a:lnTo>
                  <a:pt x="233107" y="0"/>
                </a:lnTo>
                <a:lnTo>
                  <a:pt x="230652" y="485"/>
                </a:lnTo>
                <a:lnTo>
                  <a:pt x="222845" y="3565"/>
                </a:lnTo>
                <a:lnTo>
                  <a:pt x="215565" y="5569"/>
                </a:lnTo>
                <a:lnTo>
                  <a:pt x="212290" y="6103"/>
                </a:lnTo>
                <a:lnTo>
                  <a:pt x="208202" y="8364"/>
                </a:lnTo>
                <a:lnTo>
                  <a:pt x="203571" y="11777"/>
                </a:lnTo>
                <a:lnTo>
                  <a:pt x="198580" y="15957"/>
                </a:lnTo>
                <a:lnTo>
                  <a:pt x="193347" y="19696"/>
                </a:lnTo>
                <a:lnTo>
                  <a:pt x="187953" y="23141"/>
                </a:lnTo>
                <a:lnTo>
                  <a:pt x="182452" y="26390"/>
                </a:lnTo>
                <a:lnTo>
                  <a:pt x="168720" y="35081"/>
                </a:lnTo>
                <a:lnTo>
                  <a:pt x="161058" y="40066"/>
                </a:lnTo>
                <a:lnTo>
                  <a:pt x="154997" y="46246"/>
                </a:lnTo>
                <a:lnTo>
                  <a:pt x="150004" y="53224"/>
                </a:lnTo>
                <a:lnTo>
                  <a:pt x="145723" y="60733"/>
                </a:lnTo>
                <a:lnTo>
                  <a:pt x="140964" y="67644"/>
                </a:lnTo>
                <a:lnTo>
                  <a:pt x="135886" y="74157"/>
                </a:lnTo>
                <a:lnTo>
                  <a:pt x="130596" y="80403"/>
                </a:lnTo>
                <a:lnTo>
                  <a:pt x="125164" y="87425"/>
                </a:lnTo>
                <a:lnTo>
                  <a:pt x="119638" y="94964"/>
                </a:lnTo>
                <a:lnTo>
                  <a:pt x="114048" y="102847"/>
                </a:lnTo>
                <a:lnTo>
                  <a:pt x="109370" y="110961"/>
                </a:lnTo>
                <a:lnTo>
                  <a:pt x="101632" y="127595"/>
                </a:lnTo>
                <a:lnTo>
                  <a:pt x="97282" y="136031"/>
                </a:lnTo>
                <a:lnTo>
                  <a:pt x="92477" y="144513"/>
                </a:lnTo>
                <a:lnTo>
                  <a:pt x="87369" y="153025"/>
                </a:lnTo>
                <a:lnTo>
                  <a:pt x="82059" y="164415"/>
                </a:lnTo>
                <a:lnTo>
                  <a:pt x="76614" y="177723"/>
                </a:lnTo>
                <a:lnTo>
                  <a:pt x="71078" y="192310"/>
                </a:lnTo>
                <a:lnTo>
                  <a:pt x="67388" y="204892"/>
                </a:lnTo>
                <a:lnTo>
                  <a:pt x="64928" y="216138"/>
                </a:lnTo>
                <a:lnTo>
                  <a:pt x="61242" y="235300"/>
                </a:lnTo>
                <a:lnTo>
                  <a:pt x="56429" y="250167"/>
                </a:lnTo>
                <a:lnTo>
                  <a:pt x="53655" y="268205"/>
                </a:lnTo>
                <a:lnTo>
                  <a:pt x="53374" y="287016"/>
                </a:lnTo>
                <a:lnTo>
                  <a:pt x="56425" y="301727"/>
                </a:lnTo>
                <a:lnTo>
                  <a:pt x="58572" y="306412"/>
                </a:lnTo>
                <a:lnTo>
                  <a:pt x="60955" y="309535"/>
                </a:lnTo>
                <a:lnTo>
                  <a:pt x="63497" y="311618"/>
                </a:lnTo>
                <a:lnTo>
                  <a:pt x="66144" y="313006"/>
                </a:lnTo>
                <a:lnTo>
                  <a:pt x="71625" y="314548"/>
                </a:lnTo>
                <a:lnTo>
                  <a:pt x="74420" y="314007"/>
                </a:lnTo>
                <a:lnTo>
                  <a:pt x="80066" y="310865"/>
                </a:lnTo>
                <a:lnTo>
                  <a:pt x="85750" y="306294"/>
                </a:lnTo>
                <a:lnTo>
                  <a:pt x="91451" y="301087"/>
                </a:lnTo>
                <a:lnTo>
                  <a:pt x="97161" y="295598"/>
                </a:lnTo>
                <a:lnTo>
                  <a:pt x="102873" y="287444"/>
                </a:lnTo>
                <a:lnTo>
                  <a:pt x="109539" y="276517"/>
                </a:lnTo>
                <a:lnTo>
                  <a:pt x="118852" y="262135"/>
                </a:lnTo>
                <a:lnTo>
                  <a:pt x="126801" y="248759"/>
                </a:lnTo>
                <a:lnTo>
                  <a:pt x="130254" y="242525"/>
                </a:lnTo>
                <a:lnTo>
                  <a:pt x="154423" y="195266"/>
                </a:lnTo>
                <a:lnTo>
                  <a:pt x="163248" y="177765"/>
                </a:lnTo>
                <a:lnTo>
                  <a:pt x="170345" y="161096"/>
                </a:lnTo>
                <a:lnTo>
                  <a:pt x="176674" y="145115"/>
                </a:lnTo>
                <a:lnTo>
                  <a:pt x="182662" y="131662"/>
                </a:lnTo>
                <a:lnTo>
                  <a:pt x="188498" y="111713"/>
                </a:lnTo>
                <a:lnTo>
                  <a:pt x="191388" y="99726"/>
                </a:lnTo>
                <a:lnTo>
                  <a:pt x="194267" y="88877"/>
                </a:lnTo>
                <a:lnTo>
                  <a:pt x="200006" y="69203"/>
                </a:lnTo>
                <a:lnTo>
                  <a:pt x="203192" y="53473"/>
                </a:lnTo>
                <a:lnTo>
                  <a:pt x="204608" y="39180"/>
                </a:lnTo>
                <a:lnTo>
                  <a:pt x="205237" y="23303"/>
                </a:lnTo>
                <a:lnTo>
                  <a:pt x="206357" y="17926"/>
                </a:lnTo>
                <a:lnTo>
                  <a:pt x="208057" y="14341"/>
                </a:lnTo>
                <a:lnTo>
                  <a:pt x="214999" y="6756"/>
                </a:lnTo>
                <a:lnTo>
                  <a:pt x="217628" y="4037"/>
                </a:lnTo>
                <a:lnTo>
                  <a:pt x="219381" y="3177"/>
                </a:lnTo>
                <a:lnTo>
                  <a:pt x="220549" y="3556"/>
                </a:lnTo>
                <a:lnTo>
                  <a:pt x="221328" y="4761"/>
                </a:lnTo>
                <a:lnTo>
                  <a:pt x="222193" y="8640"/>
                </a:lnTo>
                <a:lnTo>
                  <a:pt x="222749" y="23443"/>
                </a:lnTo>
                <a:lnTo>
                  <a:pt x="225365" y="38851"/>
                </a:lnTo>
                <a:lnTo>
                  <a:pt x="229702" y="57446"/>
                </a:lnTo>
                <a:lnTo>
                  <a:pt x="234805" y="75236"/>
                </a:lnTo>
                <a:lnTo>
                  <a:pt x="237708" y="95208"/>
                </a:lnTo>
                <a:lnTo>
                  <a:pt x="238482" y="105867"/>
                </a:lnTo>
                <a:lnTo>
                  <a:pt x="239951" y="116784"/>
                </a:lnTo>
                <a:lnTo>
                  <a:pt x="241882" y="127871"/>
                </a:lnTo>
                <a:lnTo>
                  <a:pt x="244123" y="139073"/>
                </a:lnTo>
                <a:lnTo>
                  <a:pt x="245616" y="150351"/>
                </a:lnTo>
                <a:lnTo>
                  <a:pt x="246612" y="161680"/>
                </a:lnTo>
                <a:lnTo>
                  <a:pt x="247275" y="173042"/>
                </a:lnTo>
                <a:lnTo>
                  <a:pt x="248013" y="205987"/>
                </a:lnTo>
                <a:lnTo>
                  <a:pt x="248210" y="225440"/>
                </a:lnTo>
                <a:lnTo>
                  <a:pt x="249293" y="242219"/>
                </a:lnTo>
                <a:lnTo>
                  <a:pt x="250968" y="257215"/>
                </a:lnTo>
                <a:lnTo>
                  <a:pt x="253037" y="271022"/>
                </a:lnTo>
                <a:lnTo>
                  <a:pt x="254417" y="284989"/>
                </a:lnTo>
                <a:lnTo>
                  <a:pt x="255336" y="299063"/>
                </a:lnTo>
                <a:lnTo>
                  <a:pt x="255949" y="313209"/>
                </a:lnTo>
                <a:lnTo>
                  <a:pt x="255406" y="331211"/>
                </a:lnTo>
                <a:lnTo>
                  <a:pt x="254091" y="351786"/>
                </a:lnTo>
                <a:lnTo>
                  <a:pt x="252261" y="374074"/>
                </a:lnTo>
                <a:lnTo>
                  <a:pt x="250089" y="392743"/>
                </a:lnTo>
                <a:lnTo>
                  <a:pt x="247689" y="409000"/>
                </a:lnTo>
                <a:lnTo>
                  <a:pt x="245136" y="423647"/>
                </a:lnTo>
                <a:lnTo>
                  <a:pt x="243434" y="437222"/>
                </a:lnTo>
                <a:lnTo>
                  <a:pt x="242300" y="450082"/>
                </a:lnTo>
                <a:lnTo>
                  <a:pt x="241543" y="462465"/>
                </a:lnTo>
                <a:lnTo>
                  <a:pt x="240086" y="474531"/>
                </a:lnTo>
                <a:lnTo>
                  <a:pt x="238163" y="486384"/>
                </a:lnTo>
                <a:lnTo>
                  <a:pt x="235928" y="498097"/>
                </a:lnTo>
                <a:lnTo>
                  <a:pt x="231580" y="512572"/>
                </a:lnTo>
                <a:lnTo>
                  <a:pt x="225825" y="528891"/>
                </a:lnTo>
                <a:lnTo>
                  <a:pt x="219130" y="546437"/>
                </a:lnTo>
                <a:lnTo>
                  <a:pt x="212762" y="560039"/>
                </a:lnTo>
                <a:lnTo>
                  <a:pt x="206611" y="571012"/>
                </a:lnTo>
                <a:lnTo>
                  <a:pt x="200606" y="580233"/>
                </a:lnTo>
                <a:lnTo>
                  <a:pt x="194697" y="588285"/>
                </a:lnTo>
                <a:lnTo>
                  <a:pt x="188854" y="595558"/>
                </a:lnTo>
                <a:lnTo>
                  <a:pt x="183053" y="602312"/>
                </a:lnTo>
                <a:lnTo>
                  <a:pt x="177280" y="608720"/>
                </a:lnTo>
                <a:lnTo>
                  <a:pt x="165787" y="620919"/>
                </a:lnTo>
                <a:lnTo>
                  <a:pt x="160054" y="625886"/>
                </a:lnTo>
                <a:lnTo>
                  <a:pt x="154328" y="630151"/>
                </a:lnTo>
                <a:lnTo>
                  <a:pt x="148606" y="633946"/>
                </a:lnTo>
                <a:lnTo>
                  <a:pt x="141933" y="636476"/>
                </a:lnTo>
                <a:lnTo>
                  <a:pt x="134627" y="638163"/>
                </a:lnTo>
                <a:lnTo>
                  <a:pt x="126899" y="639287"/>
                </a:lnTo>
                <a:lnTo>
                  <a:pt x="118889" y="640037"/>
                </a:lnTo>
                <a:lnTo>
                  <a:pt x="110692" y="640537"/>
                </a:lnTo>
                <a:lnTo>
                  <a:pt x="94917" y="641092"/>
                </a:lnTo>
                <a:lnTo>
                  <a:pt x="81556" y="641339"/>
                </a:lnTo>
                <a:lnTo>
                  <a:pt x="73421" y="640453"/>
                </a:lnTo>
                <a:lnTo>
                  <a:pt x="64187" y="638909"/>
                </a:lnTo>
                <a:lnTo>
                  <a:pt x="54222" y="636928"/>
                </a:lnTo>
                <a:lnTo>
                  <a:pt x="45673" y="634654"/>
                </a:lnTo>
                <a:lnTo>
                  <a:pt x="38069" y="632186"/>
                </a:lnTo>
                <a:lnTo>
                  <a:pt x="31094" y="629588"/>
                </a:lnTo>
                <a:lnTo>
                  <a:pt x="25492" y="627856"/>
                </a:lnTo>
                <a:lnTo>
                  <a:pt x="20805" y="626701"/>
                </a:lnTo>
                <a:lnTo>
                  <a:pt x="13057" y="625418"/>
                </a:lnTo>
                <a:lnTo>
                  <a:pt x="9657" y="625076"/>
                </a:lnTo>
                <a:lnTo>
                  <a:pt x="0" y="6243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340"/>
          <p:cNvSpPr/>
          <p:nvPr/>
        </p:nvSpPr>
        <p:spPr>
          <a:xfrm>
            <a:off x="2464880" y="5463667"/>
            <a:ext cx="444056" cy="459523"/>
          </a:xfrm>
          <a:custGeom>
            <a:avLst/>
            <a:gdLst/>
            <a:ahLst/>
            <a:cxnLst/>
            <a:rect l="0" t="0" r="0" b="0"/>
            <a:pathLst>
              <a:path w="444056" h="459523">
                <a:moveTo>
                  <a:pt x="238314" y="177037"/>
                </a:moveTo>
                <a:lnTo>
                  <a:pt x="224662" y="172487"/>
                </a:lnTo>
                <a:lnTo>
                  <a:pt x="215419" y="167713"/>
                </a:lnTo>
                <a:lnTo>
                  <a:pt x="211621" y="165106"/>
                </a:lnTo>
                <a:lnTo>
                  <a:pt x="202321" y="162210"/>
                </a:lnTo>
                <a:lnTo>
                  <a:pt x="197174" y="161437"/>
                </a:lnTo>
                <a:lnTo>
                  <a:pt x="183835" y="163119"/>
                </a:lnTo>
                <a:lnTo>
                  <a:pt x="176277" y="164901"/>
                </a:lnTo>
                <a:lnTo>
                  <a:pt x="168381" y="167042"/>
                </a:lnTo>
                <a:lnTo>
                  <a:pt x="151988" y="171960"/>
                </a:lnTo>
                <a:lnTo>
                  <a:pt x="144568" y="175557"/>
                </a:lnTo>
                <a:lnTo>
                  <a:pt x="131245" y="184635"/>
                </a:lnTo>
                <a:lnTo>
                  <a:pt x="117584" y="195904"/>
                </a:lnTo>
                <a:lnTo>
                  <a:pt x="108139" y="204790"/>
                </a:lnTo>
                <a:lnTo>
                  <a:pt x="69629" y="242879"/>
                </a:lnTo>
                <a:lnTo>
                  <a:pt x="62993" y="251412"/>
                </a:lnTo>
                <a:lnTo>
                  <a:pt x="55711" y="261863"/>
                </a:lnTo>
                <a:lnTo>
                  <a:pt x="47998" y="273593"/>
                </a:lnTo>
                <a:lnTo>
                  <a:pt x="41905" y="284270"/>
                </a:lnTo>
                <a:lnTo>
                  <a:pt x="36890" y="294246"/>
                </a:lnTo>
                <a:lnTo>
                  <a:pt x="28777" y="311998"/>
                </a:lnTo>
                <a:lnTo>
                  <a:pt x="21997" y="326238"/>
                </a:lnTo>
                <a:lnTo>
                  <a:pt x="18855" y="333654"/>
                </a:lnTo>
                <a:lnTo>
                  <a:pt x="15808" y="341456"/>
                </a:lnTo>
                <a:lnTo>
                  <a:pt x="12825" y="349515"/>
                </a:lnTo>
                <a:lnTo>
                  <a:pt x="9883" y="358698"/>
                </a:lnTo>
                <a:lnTo>
                  <a:pt x="6969" y="368630"/>
                </a:lnTo>
                <a:lnTo>
                  <a:pt x="4074" y="379060"/>
                </a:lnTo>
                <a:lnTo>
                  <a:pt x="2144" y="387920"/>
                </a:lnTo>
                <a:lnTo>
                  <a:pt x="858" y="395731"/>
                </a:lnTo>
                <a:lnTo>
                  <a:pt x="0" y="402843"/>
                </a:lnTo>
                <a:lnTo>
                  <a:pt x="381" y="408537"/>
                </a:lnTo>
                <a:lnTo>
                  <a:pt x="1587" y="413286"/>
                </a:lnTo>
                <a:lnTo>
                  <a:pt x="7836" y="427060"/>
                </a:lnTo>
                <a:lnTo>
                  <a:pt x="13007" y="436749"/>
                </a:lnTo>
                <a:lnTo>
                  <a:pt x="18480" y="444230"/>
                </a:lnTo>
                <a:lnTo>
                  <a:pt x="21273" y="446606"/>
                </a:lnTo>
                <a:lnTo>
                  <a:pt x="24088" y="448189"/>
                </a:lnTo>
                <a:lnTo>
                  <a:pt x="35140" y="452959"/>
                </a:lnTo>
                <a:lnTo>
                  <a:pt x="44192" y="456832"/>
                </a:lnTo>
                <a:lnTo>
                  <a:pt x="51390" y="458553"/>
                </a:lnTo>
                <a:lnTo>
                  <a:pt x="60305" y="459319"/>
                </a:lnTo>
                <a:lnTo>
                  <a:pt x="65349" y="459522"/>
                </a:lnTo>
                <a:lnTo>
                  <a:pt x="76033" y="457209"/>
                </a:lnTo>
                <a:lnTo>
                  <a:pt x="86179" y="453006"/>
                </a:lnTo>
                <a:lnTo>
                  <a:pt x="93864" y="447962"/>
                </a:lnTo>
                <a:lnTo>
                  <a:pt x="102994" y="440006"/>
                </a:lnTo>
                <a:lnTo>
                  <a:pt x="113402" y="430120"/>
                </a:lnTo>
                <a:lnTo>
                  <a:pt x="141267" y="402618"/>
                </a:lnTo>
                <a:lnTo>
                  <a:pt x="150097" y="388738"/>
                </a:lnTo>
                <a:lnTo>
                  <a:pt x="168078" y="351994"/>
                </a:lnTo>
                <a:lnTo>
                  <a:pt x="172440" y="342253"/>
                </a:lnTo>
                <a:lnTo>
                  <a:pt x="176301" y="332901"/>
                </a:lnTo>
                <a:lnTo>
                  <a:pt x="198442" y="274606"/>
                </a:lnTo>
                <a:lnTo>
                  <a:pt x="203161" y="259228"/>
                </a:lnTo>
                <a:lnTo>
                  <a:pt x="206306" y="246119"/>
                </a:lnTo>
                <a:lnTo>
                  <a:pt x="208403" y="234522"/>
                </a:lnTo>
                <a:lnTo>
                  <a:pt x="210753" y="222980"/>
                </a:lnTo>
                <a:lnTo>
                  <a:pt x="215905" y="199996"/>
                </a:lnTo>
                <a:lnTo>
                  <a:pt x="224160" y="165637"/>
                </a:lnTo>
                <a:lnTo>
                  <a:pt x="226021" y="155150"/>
                </a:lnTo>
                <a:lnTo>
                  <a:pt x="227261" y="145301"/>
                </a:lnTo>
                <a:lnTo>
                  <a:pt x="228088" y="135877"/>
                </a:lnTo>
                <a:lnTo>
                  <a:pt x="229592" y="126737"/>
                </a:lnTo>
                <a:lnTo>
                  <a:pt x="231547" y="117787"/>
                </a:lnTo>
                <a:lnTo>
                  <a:pt x="233803" y="108962"/>
                </a:lnTo>
                <a:lnTo>
                  <a:pt x="235307" y="100222"/>
                </a:lnTo>
                <a:lnTo>
                  <a:pt x="236309" y="91537"/>
                </a:lnTo>
                <a:lnTo>
                  <a:pt x="236978" y="82890"/>
                </a:lnTo>
                <a:lnTo>
                  <a:pt x="237423" y="75220"/>
                </a:lnTo>
                <a:lnTo>
                  <a:pt x="237918" y="61618"/>
                </a:lnTo>
                <a:lnTo>
                  <a:pt x="238197" y="43250"/>
                </a:lnTo>
                <a:lnTo>
                  <a:pt x="237284" y="34506"/>
                </a:lnTo>
                <a:lnTo>
                  <a:pt x="235722" y="23914"/>
                </a:lnTo>
                <a:lnTo>
                  <a:pt x="233729" y="12090"/>
                </a:lnTo>
                <a:lnTo>
                  <a:pt x="231514" y="1493"/>
                </a:lnTo>
                <a:lnTo>
                  <a:pt x="230923" y="0"/>
                </a:lnTo>
                <a:lnTo>
                  <a:pt x="230267" y="13582"/>
                </a:lnTo>
                <a:lnTo>
                  <a:pt x="229772" y="86755"/>
                </a:lnTo>
                <a:lnTo>
                  <a:pt x="232620" y="111134"/>
                </a:lnTo>
                <a:lnTo>
                  <a:pt x="248375" y="220693"/>
                </a:lnTo>
                <a:lnTo>
                  <a:pt x="256438" y="289467"/>
                </a:lnTo>
                <a:lnTo>
                  <a:pt x="260875" y="316761"/>
                </a:lnTo>
                <a:lnTo>
                  <a:pt x="265737" y="339719"/>
                </a:lnTo>
                <a:lnTo>
                  <a:pt x="270884" y="359787"/>
                </a:lnTo>
                <a:lnTo>
                  <a:pt x="275267" y="375071"/>
                </a:lnTo>
                <a:lnTo>
                  <a:pt x="279142" y="387164"/>
                </a:lnTo>
                <a:lnTo>
                  <a:pt x="282678" y="397132"/>
                </a:lnTo>
                <a:lnTo>
                  <a:pt x="286940" y="405682"/>
                </a:lnTo>
                <a:lnTo>
                  <a:pt x="291687" y="413287"/>
                </a:lnTo>
                <a:lnTo>
                  <a:pt x="301088" y="424912"/>
                </a:lnTo>
                <a:lnTo>
                  <a:pt x="304928" y="428012"/>
                </a:lnTo>
                <a:lnTo>
                  <a:pt x="308441" y="430079"/>
                </a:lnTo>
                <a:lnTo>
                  <a:pt x="317425" y="432376"/>
                </a:lnTo>
                <a:lnTo>
                  <a:pt x="322487" y="432988"/>
                </a:lnTo>
                <a:lnTo>
                  <a:pt x="326815" y="432444"/>
                </a:lnTo>
                <a:lnTo>
                  <a:pt x="330652" y="431128"/>
                </a:lnTo>
                <a:lnTo>
                  <a:pt x="334163" y="429299"/>
                </a:lnTo>
                <a:lnTo>
                  <a:pt x="340604" y="422186"/>
                </a:lnTo>
                <a:lnTo>
                  <a:pt x="343655" y="417623"/>
                </a:lnTo>
                <a:lnTo>
                  <a:pt x="346641" y="410770"/>
                </a:lnTo>
                <a:lnTo>
                  <a:pt x="349585" y="402392"/>
                </a:lnTo>
                <a:lnTo>
                  <a:pt x="352500" y="392996"/>
                </a:lnTo>
                <a:lnTo>
                  <a:pt x="356348" y="383875"/>
                </a:lnTo>
                <a:lnTo>
                  <a:pt x="360818" y="374937"/>
                </a:lnTo>
                <a:lnTo>
                  <a:pt x="365704" y="366120"/>
                </a:lnTo>
                <a:lnTo>
                  <a:pt x="368961" y="357386"/>
                </a:lnTo>
                <a:lnTo>
                  <a:pt x="371132" y="348704"/>
                </a:lnTo>
                <a:lnTo>
                  <a:pt x="372579" y="340060"/>
                </a:lnTo>
                <a:lnTo>
                  <a:pt x="375450" y="329534"/>
                </a:lnTo>
                <a:lnTo>
                  <a:pt x="379268" y="317754"/>
                </a:lnTo>
                <a:lnTo>
                  <a:pt x="383718" y="305139"/>
                </a:lnTo>
                <a:lnTo>
                  <a:pt x="386685" y="293871"/>
                </a:lnTo>
                <a:lnTo>
                  <a:pt x="388663" y="283501"/>
                </a:lnTo>
                <a:lnTo>
                  <a:pt x="389982" y="273731"/>
                </a:lnTo>
                <a:lnTo>
                  <a:pt x="391814" y="264360"/>
                </a:lnTo>
                <a:lnTo>
                  <a:pt x="393987" y="255255"/>
                </a:lnTo>
                <a:lnTo>
                  <a:pt x="396389" y="246328"/>
                </a:lnTo>
                <a:lnTo>
                  <a:pt x="397990" y="236566"/>
                </a:lnTo>
                <a:lnTo>
                  <a:pt x="399057" y="226248"/>
                </a:lnTo>
                <a:lnTo>
                  <a:pt x="399769" y="215559"/>
                </a:lnTo>
                <a:lnTo>
                  <a:pt x="401196" y="207481"/>
                </a:lnTo>
                <a:lnTo>
                  <a:pt x="405321" y="195966"/>
                </a:lnTo>
                <a:lnTo>
                  <a:pt x="408448" y="188678"/>
                </a:lnTo>
                <a:lnTo>
                  <a:pt x="408887" y="189561"/>
                </a:lnTo>
                <a:lnTo>
                  <a:pt x="409504" y="199904"/>
                </a:lnTo>
                <a:lnTo>
                  <a:pt x="409687" y="216938"/>
                </a:lnTo>
                <a:lnTo>
                  <a:pt x="409755" y="275837"/>
                </a:lnTo>
                <a:lnTo>
                  <a:pt x="410710" y="287671"/>
                </a:lnTo>
                <a:lnTo>
                  <a:pt x="412300" y="297466"/>
                </a:lnTo>
                <a:lnTo>
                  <a:pt x="414312" y="305901"/>
                </a:lnTo>
                <a:lnTo>
                  <a:pt x="416606" y="320097"/>
                </a:lnTo>
                <a:lnTo>
                  <a:pt x="421695" y="358730"/>
                </a:lnTo>
                <a:lnTo>
                  <a:pt x="424386" y="373413"/>
                </a:lnTo>
                <a:lnTo>
                  <a:pt x="427132" y="384155"/>
                </a:lnTo>
                <a:lnTo>
                  <a:pt x="429915" y="392268"/>
                </a:lnTo>
                <a:lnTo>
                  <a:pt x="433008" y="403823"/>
                </a:lnTo>
                <a:lnTo>
                  <a:pt x="434993" y="414452"/>
                </a:lnTo>
                <a:lnTo>
                  <a:pt x="436109" y="415324"/>
                </a:lnTo>
                <a:lnTo>
                  <a:pt x="444055" y="4170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341"/>
          <p:cNvSpPr/>
          <p:nvPr/>
        </p:nvSpPr>
        <p:spPr>
          <a:xfrm>
            <a:off x="2857500" y="5563552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342"/>
          <p:cNvSpPr/>
          <p:nvPr/>
        </p:nvSpPr>
        <p:spPr>
          <a:xfrm>
            <a:off x="2991182" y="5400675"/>
            <a:ext cx="140638" cy="634366"/>
          </a:xfrm>
          <a:custGeom>
            <a:avLst/>
            <a:gdLst/>
            <a:ahLst/>
            <a:cxnLst/>
            <a:rect l="0" t="0" r="0" b="0"/>
            <a:pathLst>
              <a:path w="140638" h="634366">
                <a:moveTo>
                  <a:pt x="140637" y="0"/>
                </a:moveTo>
                <a:lnTo>
                  <a:pt x="131536" y="9102"/>
                </a:lnTo>
                <a:lnTo>
                  <a:pt x="126950" y="14640"/>
                </a:lnTo>
                <a:lnTo>
                  <a:pt x="121987" y="21190"/>
                </a:lnTo>
                <a:lnTo>
                  <a:pt x="116774" y="28414"/>
                </a:lnTo>
                <a:lnTo>
                  <a:pt x="111394" y="35135"/>
                </a:lnTo>
                <a:lnTo>
                  <a:pt x="105902" y="41521"/>
                </a:lnTo>
                <a:lnTo>
                  <a:pt x="100335" y="47683"/>
                </a:lnTo>
                <a:lnTo>
                  <a:pt x="95672" y="53696"/>
                </a:lnTo>
                <a:lnTo>
                  <a:pt x="91610" y="59610"/>
                </a:lnTo>
                <a:lnTo>
                  <a:pt x="87950" y="65458"/>
                </a:lnTo>
                <a:lnTo>
                  <a:pt x="83605" y="71261"/>
                </a:lnTo>
                <a:lnTo>
                  <a:pt x="78803" y="77034"/>
                </a:lnTo>
                <a:lnTo>
                  <a:pt x="73697" y="82789"/>
                </a:lnTo>
                <a:lnTo>
                  <a:pt x="62944" y="94263"/>
                </a:lnTo>
                <a:lnTo>
                  <a:pt x="57409" y="99989"/>
                </a:lnTo>
                <a:lnTo>
                  <a:pt x="51815" y="107617"/>
                </a:lnTo>
                <a:lnTo>
                  <a:pt x="46180" y="116512"/>
                </a:lnTo>
                <a:lnTo>
                  <a:pt x="40518" y="126252"/>
                </a:lnTo>
                <a:lnTo>
                  <a:pt x="34839" y="138460"/>
                </a:lnTo>
                <a:lnTo>
                  <a:pt x="29147" y="152314"/>
                </a:lnTo>
                <a:lnTo>
                  <a:pt x="23448" y="167265"/>
                </a:lnTo>
                <a:lnTo>
                  <a:pt x="18696" y="182948"/>
                </a:lnTo>
                <a:lnTo>
                  <a:pt x="14576" y="199118"/>
                </a:lnTo>
                <a:lnTo>
                  <a:pt x="10876" y="215612"/>
                </a:lnTo>
                <a:lnTo>
                  <a:pt x="7458" y="234229"/>
                </a:lnTo>
                <a:lnTo>
                  <a:pt x="1119" y="275234"/>
                </a:lnTo>
                <a:lnTo>
                  <a:pt x="0" y="293027"/>
                </a:lnTo>
                <a:lnTo>
                  <a:pt x="207" y="308698"/>
                </a:lnTo>
                <a:lnTo>
                  <a:pt x="1297" y="322957"/>
                </a:lnTo>
                <a:lnTo>
                  <a:pt x="2024" y="336271"/>
                </a:lnTo>
                <a:lnTo>
                  <a:pt x="2831" y="361226"/>
                </a:lnTo>
                <a:lnTo>
                  <a:pt x="3286" y="396696"/>
                </a:lnTo>
                <a:lnTo>
                  <a:pt x="4302" y="408291"/>
                </a:lnTo>
                <a:lnTo>
                  <a:pt x="5932" y="419832"/>
                </a:lnTo>
                <a:lnTo>
                  <a:pt x="7972" y="431336"/>
                </a:lnTo>
                <a:lnTo>
                  <a:pt x="9331" y="442814"/>
                </a:lnTo>
                <a:lnTo>
                  <a:pt x="10238" y="454277"/>
                </a:lnTo>
                <a:lnTo>
                  <a:pt x="10842" y="465728"/>
                </a:lnTo>
                <a:lnTo>
                  <a:pt x="12197" y="476221"/>
                </a:lnTo>
                <a:lnTo>
                  <a:pt x="16243" y="495498"/>
                </a:lnTo>
                <a:lnTo>
                  <a:pt x="18676" y="513591"/>
                </a:lnTo>
                <a:lnTo>
                  <a:pt x="20710" y="531158"/>
                </a:lnTo>
                <a:lnTo>
                  <a:pt x="24789" y="548490"/>
                </a:lnTo>
                <a:lnTo>
                  <a:pt x="27237" y="565718"/>
                </a:lnTo>
                <a:lnTo>
                  <a:pt x="29277" y="582900"/>
                </a:lnTo>
                <a:lnTo>
                  <a:pt x="34829" y="606734"/>
                </a:lnTo>
                <a:lnTo>
                  <a:pt x="37187" y="621746"/>
                </a:lnTo>
                <a:lnTo>
                  <a:pt x="37768" y="6343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343"/>
          <p:cNvSpPr/>
          <p:nvPr/>
        </p:nvSpPr>
        <p:spPr>
          <a:xfrm>
            <a:off x="3003232" y="5674995"/>
            <a:ext cx="188596" cy="77153"/>
          </a:xfrm>
          <a:custGeom>
            <a:avLst/>
            <a:gdLst/>
            <a:ahLst/>
            <a:cxnLst/>
            <a:rect l="0" t="0" r="0" b="0"/>
            <a:pathLst>
              <a:path w="188596" h="77153">
                <a:moveTo>
                  <a:pt x="0" y="77152"/>
                </a:moveTo>
                <a:lnTo>
                  <a:pt x="9102" y="72602"/>
                </a:lnTo>
                <a:lnTo>
                  <a:pt x="12735" y="70308"/>
                </a:lnTo>
                <a:lnTo>
                  <a:pt x="16110" y="67827"/>
                </a:lnTo>
                <a:lnTo>
                  <a:pt x="19313" y="65220"/>
                </a:lnTo>
                <a:lnTo>
                  <a:pt x="23353" y="63483"/>
                </a:lnTo>
                <a:lnTo>
                  <a:pt x="27951" y="62324"/>
                </a:lnTo>
                <a:lnTo>
                  <a:pt x="32922" y="61552"/>
                </a:lnTo>
                <a:lnTo>
                  <a:pt x="38140" y="60085"/>
                </a:lnTo>
                <a:lnTo>
                  <a:pt x="43524" y="58154"/>
                </a:lnTo>
                <a:lnTo>
                  <a:pt x="49019" y="55914"/>
                </a:lnTo>
                <a:lnTo>
                  <a:pt x="54587" y="53468"/>
                </a:lnTo>
                <a:lnTo>
                  <a:pt x="65853" y="48211"/>
                </a:lnTo>
                <a:lnTo>
                  <a:pt x="82906" y="39896"/>
                </a:lnTo>
                <a:lnTo>
                  <a:pt x="91466" y="37075"/>
                </a:lnTo>
                <a:lnTo>
                  <a:pt x="101935" y="34241"/>
                </a:lnTo>
                <a:lnTo>
                  <a:pt x="113676" y="31400"/>
                </a:lnTo>
                <a:lnTo>
                  <a:pt x="123409" y="27601"/>
                </a:lnTo>
                <a:lnTo>
                  <a:pt x="131803" y="23163"/>
                </a:lnTo>
                <a:lnTo>
                  <a:pt x="139304" y="18299"/>
                </a:lnTo>
                <a:lnTo>
                  <a:pt x="146209" y="15057"/>
                </a:lnTo>
                <a:lnTo>
                  <a:pt x="152718" y="12896"/>
                </a:lnTo>
                <a:lnTo>
                  <a:pt x="158962" y="11454"/>
                </a:lnTo>
                <a:lnTo>
                  <a:pt x="165030" y="9541"/>
                </a:lnTo>
                <a:lnTo>
                  <a:pt x="170980" y="7313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344"/>
          <p:cNvSpPr/>
          <p:nvPr/>
        </p:nvSpPr>
        <p:spPr>
          <a:xfrm>
            <a:off x="3226161" y="5426586"/>
            <a:ext cx="94254" cy="608455"/>
          </a:xfrm>
          <a:custGeom>
            <a:avLst/>
            <a:gdLst/>
            <a:ahLst/>
            <a:cxnLst/>
            <a:rect l="0" t="0" r="0" b="0"/>
            <a:pathLst>
              <a:path w="94254" h="608455">
                <a:moveTo>
                  <a:pt x="94253" y="51241"/>
                </a:moveTo>
                <a:lnTo>
                  <a:pt x="94253" y="7271"/>
                </a:lnTo>
                <a:lnTo>
                  <a:pt x="92348" y="4782"/>
                </a:lnTo>
                <a:lnTo>
                  <a:pt x="89173" y="3123"/>
                </a:lnTo>
                <a:lnTo>
                  <a:pt x="85152" y="2018"/>
                </a:lnTo>
                <a:lnTo>
                  <a:pt x="81518" y="1281"/>
                </a:lnTo>
                <a:lnTo>
                  <a:pt x="78143" y="789"/>
                </a:lnTo>
                <a:lnTo>
                  <a:pt x="70434" y="0"/>
                </a:lnTo>
                <a:lnTo>
                  <a:pt x="68849" y="888"/>
                </a:lnTo>
                <a:lnTo>
                  <a:pt x="66839" y="2433"/>
                </a:lnTo>
                <a:lnTo>
                  <a:pt x="64547" y="4415"/>
                </a:lnTo>
                <a:lnTo>
                  <a:pt x="62067" y="7641"/>
                </a:lnTo>
                <a:lnTo>
                  <a:pt x="59461" y="11697"/>
                </a:lnTo>
                <a:lnTo>
                  <a:pt x="56771" y="16306"/>
                </a:lnTo>
                <a:lnTo>
                  <a:pt x="53072" y="20331"/>
                </a:lnTo>
                <a:lnTo>
                  <a:pt x="48702" y="23967"/>
                </a:lnTo>
                <a:lnTo>
                  <a:pt x="43883" y="27343"/>
                </a:lnTo>
                <a:lnTo>
                  <a:pt x="39718" y="31499"/>
                </a:lnTo>
                <a:lnTo>
                  <a:pt x="35989" y="36175"/>
                </a:lnTo>
                <a:lnTo>
                  <a:pt x="32551" y="41197"/>
                </a:lnTo>
                <a:lnTo>
                  <a:pt x="29306" y="48355"/>
                </a:lnTo>
                <a:lnTo>
                  <a:pt x="26190" y="56937"/>
                </a:lnTo>
                <a:lnTo>
                  <a:pt x="23160" y="66469"/>
                </a:lnTo>
                <a:lnTo>
                  <a:pt x="20188" y="77585"/>
                </a:lnTo>
                <a:lnTo>
                  <a:pt x="17254" y="89759"/>
                </a:lnTo>
                <a:lnTo>
                  <a:pt x="14345" y="102637"/>
                </a:lnTo>
                <a:lnTo>
                  <a:pt x="11454" y="117890"/>
                </a:lnTo>
                <a:lnTo>
                  <a:pt x="5702" y="152618"/>
                </a:lnTo>
                <a:lnTo>
                  <a:pt x="3786" y="167403"/>
                </a:lnTo>
                <a:lnTo>
                  <a:pt x="2509" y="180117"/>
                </a:lnTo>
                <a:lnTo>
                  <a:pt x="1658" y="191451"/>
                </a:lnTo>
                <a:lnTo>
                  <a:pt x="1091" y="202817"/>
                </a:lnTo>
                <a:lnTo>
                  <a:pt x="460" y="225605"/>
                </a:lnTo>
                <a:lnTo>
                  <a:pt x="0" y="294134"/>
                </a:lnTo>
                <a:lnTo>
                  <a:pt x="938" y="310324"/>
                </a:lnTo>
                <a:lnTo>
                  <a:pt x="5856" y="369306"/>
                </a:lnTo>
                <a:lnTo>
                  <a:pt x="6747" y="385205"/>
                </a:lnTo>
                <a:lnTo>
                  <a:pt x="7341" y="399614"/>
                </a:lnTo>
                <a:lnTo>
                  <a:pt x="12728" y="479053"/>
                </a:lnTo>
                <a:lnTo>
                  <a:pt x="15138" y="504089"/>
                </a:lnTo>
                <a:lnTo>
                  <a:pt x="17697" y="525542"/>
                </a:lnTo>
                <a:lnTo>
                  <a:pt x="22129" y="558269"/>
                </a:lnTo>
                <a:lnTo>
                  <a:pt x="24098" y="575990"/>
                </a:lnTo>
                <a:lnTo>
                  <a:pt x="25207" y="591321"/>
                </a:lnTo>
                <a:lnTo>
                  <a:pt x="25673" y="6084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345"/>
          <p:cNvSpPr/>
          <p:nvPr/>
        </p:nvSpPr>
        <p:spPr>
          <a:xfrm>
            <a:off x="3157537" y="5683567"/>
            <a:ext cx="205741" cy="137161"/>
          </a:xfrm>
          <a:custGeom>
            <a:avLst/>
            <a:gdLst/>
            <a:ahLst/>
            <a:cxnLst/>
            <a:rect l="0" t="0" r="0" b="0"/>
            <a:pathLst>
              <a:path w="205741" h="137161">
                <a:moveTo>
                  <a:pt x="0" y="137160"/>
                </a:moveTo>
                <a:lnTo>
                  <a:pt x="4551" y="123508"/>
                </a:lnTo>
                <a:lnTo>
                  <a:pt x="6844" y="118533"/>
                </a:lnTo>
                <a:lnTo>
                  <a:pt x="9325" y="114265"/>
                </a:lnTo>
                <a:lnTo>
                  <a:pt x="11932" y="110467"/>
                </a:lnTo>
                <a:lnTo>
                  <a:pt x="15574" y="106982"/>
                </a:lnTo>
                <a:lnTo>
                  <a:pt x="19908" y="103706"/>
                </a:lnTo>
                <a:lnTo>
                  <a:pt x="24702" y="100570"/>
                </a:lnTo>
                <a:lnTo>
                  <a:pt x="28851" y="96574"/>
                </a:lnTo>
                <a:lnTo>
                  <a:pt x="32569" y="92006"/>
                </a:lnTo>
                <a:lnTo>
                  <a:pt x="36000" y="87055"/>
                </a:lnTo>
                <a:lnTo>
                  <a:pt x="40193" y="82801"/>
                </a:lnTo>
                <a:lnTo>
                  <a:pt x="44893" y="79014"/>
                </a:lnTo>
                <a:lnTo>
                  <a:pt x="49931" y="75536"/>
                </a:lnTo>
                <a:lnTo>
                  <a:pt x="55195" y="72265"/>
                </a:lnTo>
                <a:lnTo>
                  <a:pt x="60609" y="69132"/>
                </a:lnTo>
                <a:lnTo>
                  <a:pt x="66123" y="66090"/>
                </a:lnTo>
                <a:lnTo>
                  <a:pt x="72657" y="62158"/>
                </a:lnTo>
                <a:lnTo>
                  <a:pt x="87537" y="52708"/>
                </a:lnTo>
                <a:lnTo>
                  <a:pt x="94553" y="48474"/>
                </a:lnTo>
                <a:lnTo>
                  <a:pt x="101135" y="44699"/>
                </a:lnTo>
                <a:lnTo>
                  <a:pt x="113529" y="37963"/>
                </a:lnTo>
                <a:lnTo>
                  <a:pt x="125387" y="31795"/>
                </a:lnTo>
                <a:lnTo>
                  <a:pt x="134074" y="27865"/>
                </a:lnTo>
                <a:lnTo>
                  <a:pt x="166196" y="14183"/>
                </a:lnTo>
                <a:lnTo>
                  <a:pt x="182133" y="6939"/>
                </a:lnTo>
                <a:lnTo>
                  <a:pt x="188097" y="4626"/>
                </a:lnTo>
                <a:lnTo>
                  <a:pt x="193025" y="308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346"/>
          <p:cNvSpPr/>
          <p:nvPr/>
        </p:nvSpPr>
        <p:spPr>
          <a:xfrm>
            <a:off x="3388995" y="5631882"/>
            <a:ext cx="351473" cy="343000"/>
          </a:xfrm>
          <a:custGeom>
            <a:avLst/>
            <a:gdLst/>
            <a:ahLst/>
            <a:cxnLst/>
            <a:rect l="0" t="0" r="0" b="0"/>
            <a:pathLst>
              <a:path w="351473" h="343000">
                <a:moveTo>
                  <a:pt x="0" y="154555"/>
                </a:moveTo>
                <a:lnTo>
                  <a:pt x="36590" y="154555"/>
                </a:lnTo>
                <a:lnTo>
                  <a:pt x="40585" y="152650"/>
                </a:lnTo>
                <a:lnTo>
                  <a:pt x="50105" y="145454"/>
                </a:lnTo>
                <a:lnTo>
                  <a:pt x="58146" y="138445"/>
                </a:lnTo>
                <a:lnTo>
                  <a:pt x="65847" y="132155"/>
                </a:lnTo>
                <a:lnTo>
                  <a:pt x="75620" y="126184"/>
                </a:lnTo>
                <a:lnTo>
                  <a:pt x="83774" y="117816"/>
                </a:lnTo>
                <a:lnTo>
                  <a:pt x="87281" y="112918"/>
                </a:lnTo>
                <a:lnTo>
                  <a:pt x="101320" y="92370"/>
                </a:lnTo>
                <a:lnTo>
                  <a:pt x="105647" y="86429"/>
                </a:lnTo>
                <a:lnTo>
                  <a:pt x="112994" y="77286"/>
                </a:lnTo>
                <a:lnTo>
                  <a:pt x="122485" y="66785"/>
                </a:lnTo>
                <a:lnTo>
                  <a:pt x="124519" y="62704"/>
                </a:lnTo>
                <a:lnTo>
                  <a:pt x="126779" y="53090"/>
                </a:lnTo>
                <a:lnTo>
                  <a:pt x="126429" y="48811"/>
                </a:lnTo>
                <a:lnTo>
                  <a:pt x="125243" y="45007"/>
                </a:lnTo>
                <a:lnTo>
                  <a:pt x="122339" y="38240"/>
                </a:lnTo>
                <a:lnTo>
                  <a:pt x="121047" y="32057"/>
                </a:lnTo>
                <a:lnTo>
                  <a:pt x="118798" y="30027"/>
                </a:lnTo>
                <a:lnTo>
                  <a:pt x="115393" y="28674"/>
                </a:lnTo>
                <a:lnTo>
                  <a:pt x="111218" y="27772"/>
                </a:lnTo>
                <a:lnTo>
                  <a:pt x="107483" y="28123"/>
                </a:lnTo>
                <a:lnTo>
                  <a:pt x="104041" y="29310"/>
                </a:lnTo>
                <a:lnTo>
                  <a:pt x="97675" y="33168"/>
                </a:lnTo>
                <a:lnTo>
                  <a:pt x="88736" y="40695"/>
                </a:lnTo>
                <a:lnTo>
                  <a:pt x="82936" y="46165"/>
                </a:lnTo>
                <a:lnTo>
                  <a:pt x="77182" y="54312"/>
                </a:lnTo>
                <a:lnTo>
                  <a:pt x="74315" y="59152"/>
                </a:lnTo>
                <a:lnTo>
                  <a:pt x="66049" y="72148"/>
                </a:lnTo>
                <a:lnTo>
                  <a:pt x="61177" y="79615"/>
                </a:lnTo>
                <a:lnTo>
                  <a:pt x="56025" y="86497"/>
                </a:lnTo>
                <a:lnTo>
                  <a:pt x="50685" y="92991"/>
                </a:lnTo>
                <a:lnTo>
                  <a:pt x="45220" y="99225"/>
                </a:lnTo>
                <a:lnTo>
                  <a:pt x="41576" y="106239"/>
                </a:lnTo>
                <a:lnTo>
                  <a:pt x="39147" y="113771"/>
                </a:lnTo>
                <a:lnTo>
                  <a:pt x="37528" y="121651"/>
                </a:lnTo>
                <a:lnTo>
                  <a:pt x="36449" y="130714"/>
                </a:lnTo>
                <a:lnTo>
                  <a:pt x="35729" y="140566"/>
                </a:lnTo>
                <a:lnTo>
                  <a:pt x="35249" y="150944"/>
                </a:lnTo>
                <a:lnTo>
                  <a:pt x="35881" y="160720"/>
                </a:lnTo>
                <a:lnTo>
                  <a:pt x="37256" y="170096"/>
                </a:lnTo>
                <a:lnTo>
                  <a:pt x="39125" y="179203"/>
                </a:lnTo>
                <a:lnTo>
                  <a:pt x="41323" y="187179"/>
                </a:lnTo>
                <a:lnTo>
                  <a:pt x="43741" y="194402"/>
                </a:lnTo>
                <a:lnTo>
                  <a:pt x="46306" y="201122"/>
                </a:lnTo>
                <a:lnTo>
                  <a:pt x="48968" y="205602"/>
                </a:lnTo>
                <a:lnTo>
                  <a:pt x="51695" y="208589"/>
                </a:lnTo>
                <a:lnTo>
                  <a:pt x="60084" y="215333"/>
                </a:lnTo>
                <a:lnTo>
                  <a:pt x="62916" y="217934"/>
                </a:lnTo>
                <a:lnTo>
                  <a:pt x="67661" y="219668"/>
                </a:lnTo>
                <a:lnTo>
                  <a:pt x="73682" y="220823"/>
                </a:lnTo>
                <a:lnTo>
                  <a:pt x="80554" y="221594"/>
                </a:lnTo>
                <a:lnTo>
                  <a:pt x="87040" y="222107"/>
                </a:lnTo>
                <a:lnTo>
                  <a:pt x="93269" y="222450"/>
                </a:lnTo>
                <a:lnTo>
                  <a:pt x="99327" y="222678"/>
                </a:lnTo>
                <a:lnTo>
                  <a:pt x="104318" y="221878"/>
                </a:lnTo>
                <a:lnTo>
                  <a:pt x="112403" y="218449"/>
                </a:lnTo>
                <a:lnTo>
                  <a:pt x="126861" y="211163"/>
                </a:lnTo>
                <a:lnTo>
                  <a:pt x="134104" y="206581"/>
                </a:lnTo>
                <a:lnTo>
                  <a:pt x="142742" y="200670"/>
                </a:lnTo>
                <a:lnTo>
                  <a:pt x="152312" y="193871"/>
                </a:lnTo>
                <a:lnTo>
                  <a:pt x="161549" y="185528"/>
                </a:lnTo>
                <a:lnTo>
                  <a:pt x="170564" y="176156"/>
                </a:lnTo>
                <a:lnTo>
                  <a:pt x="179431" y="166098"/>
                </a:lnTo>
                <a:lnTo>
                  <a:pt x="187248" y="156535"/>
                </a:lnTo>
                <a:lnTo>
                  <a:pt x="194364" y="147303"/>
                </a:lnTo>
                <a:lnTo>
                  <a:pt x="201014" y="138290"/>
                </a:lnTo>
                <a:lnTo>
                  <a:pt x="207352" y="130377"/>
                </a:lnTo>
                <a:lnTo>
                  <a:pt x="213482" y="123196"/>
                </a:lnTo>
                <a:lnTo>
                  <a:pt x="219473" y="116505"/>
                </a:lnTo>
                <a:lnTo>
                  <a:pt x="224421" y="109185"/>
                </a:lnTo>
                <a:lnTo>
                  <a:pt x="228671" y="101449"/>
                </a:lnTo>
                <a:lnTo>
                  <a:pt x="232457" y="93433"/>
                </a:lnTo>
                <a:lnTo>
                  <a:pt x="234981" y="86185"/>
                </a:lnTo>
                <a:lnTo>
                  <a:pt x="236664" y="79447"/>
                </a:lnTo>
                <a:lnTo>
                  <a:pt x="237786" y="73051"/>
                </a:lnTo>
                <a:lnTo>
                  <a:pt x="239487" y="65929"/>
                </a:lnTo>
                <a:lnTo>
                  <a:pt x="241572" y="58324"/>
                </a:lnTo>
                <a:lnTo>
                  <a:pt x="246430" y="42253"/>
                </a:lnTo>
                <a:lnTo>
                  <a:pt x="251764" y="25586"/>
                </a:lnTo>
                <a:lnTo>
                  <a:pt x="253568" y="18093"/>
                </a:lnTo>
                <a:lnTo>
                  <a:pt x="254770" y="11193"/>
                </a:lnTo>
                <a:lnTo>
                  <a:pt x="255571" y="4687"/>
                </a:lnTo>
                <a:lnTo>
                  <a:pt x="255153" y="1304"/>
                </a:lnTo>
                <a:lnTo>
                  <a:pt x="253922" y="0"/>
                </a:lnTo>
                <a:lnTo>
                  <a:pt x="245102" y="201"/>
                </a:lnTo>
                <a:lnTo>
                  <a:pt x="243411" y="1170"/>
                </a:lnTo>
                <a:lnTo>
                  <a:pt x="242284" y="2769"/>
                </a:lnTo>
                <a:lnTo>
                  <a:pt x="238158" y="12109"/>
                </a:lnTo>
                <a:lnTo>
                  <a:pt x="235924" y="16729"/>
                </a:lnTo>
                <a:lnTo>
                  <a:pt x="234435" y="23618"/>
                </a:lnTo>
                <a:lnTo>
                  <a:pt x="233443" y="32021"/>
                </a:lnTo>
                <a:lnTo>
                  <a:pt x="232781" y="41434"/>
                </a:lnTo>
                <a:lnTo>
                  <a:pt x="232340" y="50565"/>
                </a:lnTo>
                <a:lnTo>
                  <a:pt x="231849" y="68332"/>
                </a:lnTo>
                <a:lnTo>
                  <a:pt x="230766" y="77071"/>
                </a:lnTo>
                <a:lnTo>
                  <a:pt x="229091" y="85754"/>
                </a:lnTo>
                <a:lnTo>
                  <a:pt x="227023" y="94401"/>
                </a:lnTo>
                <a:lnTo>
                  <a:pt x="225644" y="103022"/>
                </a:lnTo>
                <a:lnTo>
                  <a:pt x="224723" y="111627"/>
                </a:lnTo>
                <a:lnTo>
                  <a:pt x="224110" y="120222"/>
                </a:lnTo>
                <a:lnTo>
                  <a:pt x="224654" y="131666"/>
                </a:lnTo>
                <a:lnTo>
                  <a:pt x="225970" y="145011"/>
                </a:lnTo>
                <a:lnTo>
                  <a:pt x="227798" y="159622"/>
                </a:lnTo>
                <a:lnTo>
                  <a:pt x="229018" y="173173"/>
                </a:lnTo>
                <a:lnTo>
                  <a:pt x="229831" y="186017"/>
                </a:lnTo>
                <a:lnTo>
                  <a:pt x="230373" y="198390"/>
                </a:lnTo>
                <a:lnTo>
                  <a:pt x="231687" y="209496"/>
                </a:lnTo>
                <a:lnTo>
                  <a:pt x="233515" y="219757"/>
                </a:lnTo>
                <a:lnTo>
                  <a:pt x="235687" y="229455"/>
                </a:lnTo>
                <a:lnTo>
                  <a:pt x="237134" y="239731"/>
                </a:lnTo>
                <a:lnTo>
                  <a:pt x="238099" y="250392"/>
                </a:lnTo>
                <a:lnTo>
                  <a:pt x="239172" y="270492"/>
                </a:lnTo>
                <a:lnTo>
                  <a:pt x="239648" y="285775"/>
                </a:lnTo>
                <a:lnTo>
                  <a:pt x="240728" y="294423"/>
                </a:lnTo>
                <a:lnTo>
                  <a:pt x="242400" y="303998"/>
                </a:lnTo>
                <a:lnTo>
                  <a:pt x="244468" y="314191"/>
                </a:lnTo>
                <a:lnTo>
                  <a:pt x="246798" y="322891"/>
                </a:lnTo>
                <a:lnTo>
                  <a:pt x="249305" y="330597"/>
                </a:lnTo>
                <a:lnTo>
                  <a:pt x="251928" y="337639"/>
                </a:lnTo>
                <a:lnTo>
                  <a:pt x="252724" y="341381"/>
                </a:lnTo>
                <a:lnTo>
                  <a:pt x="252303" y="342923"/>
                </a:lnTo>
                <a:lnTo>
                  <a:pt x="251069" y="342999"/>
                </a:lnTo>
                <a:lnTo>
                  <a:pt x="250247" y="342097"/>
                </a:lnTo>
                <a:lnTo>
                  <a:pt x="249699" y="340543"/>
                </a:lnTo>
                <a:lnTo>
                  <a:pt x="249333" y="338555"/>
                </a:lnTo>
                <a:lnTo>
                  <a:pt x="246387" y="333805"/>
                </a:lnTo>
                <a:lnTo>
                  <a:pt x="244268" y="331205"/>
                </a:lnTo>
                <a:lnTo>
                  <a:pt x="242855" y="327567"/>
                </a:lnTo>
                <a:lnTo>
                  <a:pt x="241285" y="318445"/>
                </a:lnTo>
                <a:lnTo>
                  <a:pt x="240867" y="312392"/>
                </a:lnTo>
                <a:lnTo>
                  <a:pt x="240588" y="305500"/>
                </a:lnTo>
                <a:lnTo>
                  <a:pt x="240278" y="290222"/>
                </a:lnTo>
                <a:lnTo>
                  <a:pt x="240039" y="200934"/>
                </a:lnTo>
                <a:lnTo>
                  <a:pt x="240988" y="191190"/>
                </a:lnTo>
                <a:lnTo>
                  <a:pt x="242574" y="181836"/>
                </a:lnTo>
                <a:lnTo>
                  <a:pt x="244583" y="172742"/>
                </a:lnTo>
                <a:lnTo>
                  <a:pt x="247828" y="161917"/>
                </a:lnTo>
                <a:lnTo>
                  <a:pt x="251896" y="149938"/>
                </a:lnTo>
                <a:lnTo>
                  <a:pt x="256513" y="137190"/>
                </a:lnTo>
                <a:lnTo>
                  <a:pt x="260543" y="126785"/>
                </a:lnTo>
                <a:lnTo>
                  <a:pt x="264183" y="117944"/>
                </a:lnTo>
                <a:lnTo>
                  <a:pt x="267562" y="110146"/>
                </a:lnTo>
                <a:lnTo>
                  <a:pt x="273856" y="96400"/>
                </a:lnTo>
                <a:lnTo>
                  <a:pt x="276868" y="90068"/>
                </a:lnTo>
                <a:lnTo>
                  <a:pt x="280781" y="83941"/>
                </a:lnTo>
                <a:lnTo>
                  <a:pt x="285295" y="77952"/>
                </a:lnTo>
                <a:lnTo>
                  <a:pt x="290209" y="72054"/>
                </a:lnTo>
                <a:lnTo>
                  <a:pt x="295390" y="66217"/>
                </a:lnTo>
                <a:lnTo>
                  <a:pt x="306227" y="54651"/>
                </a:lnTo>
                <a:lnTo>
                  <a:pt x="335533" y="24813"/>
                </a:lnTo>
                <a:lnTo>
                  <a:pt x="351472" y="88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347"/>
          <p:cNvSpPr/>
          <p:nvPr/>
        </p:nvSpPr>
        <p:spPr>
          <a:xfrm>
            <a:off x="3809047" y="5634013"/>
            <a:ext cx="428626" cy="282472"/>
          </a:xfrm>
          <a:custGeom>
            <a:avLst/>
            <a:gdLst/>
            <a:ahLst/>
            <a:cxnLst/>
            <a:rect l="0" t="0" r="0" b="0"/>
            <a:pathLst>
              <a:path w="428626" h="282472">
                <a:moveTo>
                  <a:pt x="0" y="160997"/>
                </a:moveTo>
                <a:lnTo>
                  <a:pt x="12735" y="166888"/>
                </a:lnTo>
                <a:lnTo>
                  <a:pt x="22400" y="168775"/>
                </a:lnTo>
                <a:lnTo>
                  <a:pt x="34199" y="169412"/>
                </a:lnTo>
                <a:lnTo>
                  <a:pt x="37087" y="169464"/>
                </a:lnTo>
                <a:lnTo>
                  <a:pt x="45375" y="166983"/>
                </a:lnTo>
                <a:lnTo>
                  <a:pt x="54457" y="162704"/>
                </a:lnTo>
                <a:lnTo>
                  <a:pt x="64925" y="154941"/>
                </a:lnTo>
                <a:lnTo>
                  <a:pt x="71083" y="149416"/>
                </a:lnTo>
                <a:lnTo>
                  <a:pt x="79535" y="141244"/>
                </a:lnTo>
                <a:lnTo>
                  <a:pt x="100483" y="120477"/>
                </a:lnTo>
                <a:lnTo>
                  <a:pt x="105089" y="114934"/>
                </a:lnTo>
                <a:lnTo>
                  <a:pt x="109111" y="109333"/>
                </a:lnTo>
                <a:lnTo>
                  <a:pt x="112746" y="103694"/>
                </a:lnTo>
                <a:lnTo>
                  <a:pt x="117074" y="95172"/>
                </a:lnTo>
                <a:lnTo>
                  <a:pt x="121864" y="84729"/>
                </a:lnTo>
                <a:lnTo>
                  <a:pt x="126963" y="73004"/>
                </a:lnTo>
                <a:lnTo>
                  <a:pt x="130362" y="63283"/>
                </a:lnTo>
                <a:lnTo>
                  <a:pt x="132628" y="54896"/>
                </a:lnTo>
                <a:lnTo>
                  <a:pt x="134139" y="47401"/>
                </a:lnTo>
                <a:lnTo>
                  <a:pt x="135146" y="41451"/>
                </a:lnTo>
                <a:lnTo>
                  <a:pt x="135818" y="36532"/>
                </a:lnTo>
                <a:lnTo>
                  <a:pt x="136265" y="32300"/>
                </a:lnTo>
                <a:lnTo>
                  <a:pt x="135611" y="28527"/>
                </a:lnTo>
                <a:lnTo>
                  <a:pt x="132344" y="21794"/>
                </a:lnTo>
                <a:lnTo>
                  <a:pt x="129700" y="17199"/>
                </a:lnTo>
                <a:lnTo>
                  <a:pt x="128377" y="16554"/>
                </a:lnTo>
                <a:lnTo>
                  <a:pt x="124367" y="15837"/>
                </a:lnTo>
                <a:lnTo>
                  <a:pt x="116869" y="18059"/>
                </a:lnTo>
                <a:lnTo>
                  <a:pt x="108139" y="22221"/>
                </a:lnTo>
                <a:lnTo>
                  <a:pt x="101084" y="27246"/>
                </a:lnTo>
                <a:lnTo>
                  <a:pt x="94774" y="35195"/>
                </a:lnTo>
                <a:lnTo>
                  <a:pt x="91758" y="39981"/>
                </a:lnTo>
                <a:lnTo>
                  <a:pt x="88794" y="45077"/>
                </a:lnTo>
                <a:lnTo>
                  <a:pt x="82961" y="55820"/>
                </a:lnTo>
                <a:lnTo>
                  <a:pt x="79120" y="62304"/>
                </a:lnTo>
                <a:lnTo>
                  <a:pt x="69772" y="77128"/>
                </a:lnTo>
                <a:lnTo>
                  <a:pt x="65564" y="84129"/>
                </a:lnTo>
                <a:lnTo>
                  <a:pt x="61807" y="90701"/>
                </a:lnTo>
                <a:lnTo>
                  <a:pt x="58350" y="96989"/>
                </a:lnTo>
                <a:lnTo>
                  <a:pt x="55092" y="106895"/>
                </a:lnTo>
                <a:lnTo>
                  <a:pt x="51968" y="119214"/>
                </a:lnTo>
                <a:lnTo>
                  <a:pt x="48933" y="133141"/>
                </a:lnTo>
                <a:lnTo>
                  <a:pt x="46910" y="145284"/>
                </a:lnTo>
                <a:lnTo>
                  <a:pt x="45561" y="156236"/>
                </a:lnTo>
                <a:lnTo>
                  <a:pt x="44661" y="166396"/>
                </a:lnTo>
                <a:lnTo>
                  <a:pt x="44061" y="176026"/>
                </a:lnTo>
                <a:lnTo>
                  <a:pt x="43396" y="194346"/>
                </a:lnTo>
                <a:lnTo>
                  <a:pt x="44170" y="205137"/>
                </a:lnTo>
                <a:lnTo>
                  <a:pt x="45639" y="217094"/>
                </a:lnTo>
                <a:lnTo>
                  <a:pt x="47571" y="229827"/>
                </a:lnTo>
                <a:lnTo>
                  <a:pt x="50764" y="240221"/>
                </a:lnTo>
                <a:lnTo>
                  <a:pt x="54798" y="249056"/>
                </a:lnTo>
                <a:lnTo>
                  <a:pt x="59392" y="256850"/>
                </a:lnTo>
                <a:lnTo>
                  <a:pt x="63407" y="262999"/>
                </a:lnTo>
                <a:lnTo>
                  <a:pt x="67036" y="268051"/>
                </a:lnTo>
                <a:lnTo>
                  <a:pt x="70409" y="272371"/>
                </a:lnTo>
                <a:lnTo>
                  <a:pt x="74562" y="275251"/>
                </a:lnTo>
                <a:lnTo>
                  <a:pt x="84256" y="278452"/>
                </a:lnTo>
                <a:lnTo>
                  <a:pt x="94915" y="279874"/>
                </a:lnTo>
                <a:lnTo>
                  <a:pt x="100424" y="280253"/>
                </a:lnTo>
                <a:lnTo>
                  <a:pt x="105049" y="279553"/>
                </a:lnTo>
                <a:lnTo>
                  <a:pt x="112729" y="276236"/>
                </a:lnTo>
                <a:lnTo>
                  <a:pt x="126372" y="266345"/>
                </a:lnTo>
                <a:lnTo>
                  <a:pt x="135858" y="260841"/>
                </a:lnTo>
                <a:lnTo>
                  <a:pt x="146423" y="252680"/>
                </a:lnTo>
                <a:lnTo>
                  <a:pt x="151908" y="247836"/>
                </a:lnTo>
                <a:lnTo>
                  <a:pt x="157469" y="241750"/>
                </a:lnTo>
                <a:lnTo>
                  <a:pt x="163083" y="234834"/>
                </a:lnTo>
                <a:lnTo>
                  <a:pt x="168729" y="227367"/>
                </a:lnTo>
                <a:lnTo>
                  <a:pt x="174399" y="220483"/>
                </a:lnTo>
                <a:lnTo>
                  <a:pt x="180083" y="213990"/>
                </a:lnTo>
                <a:lnTo>
                  <a:pt x="185778" y="207756"/>
                </a:lnTo>
                <a:lnTo>
                  <a:pt x="192432" y="197884"/>
                </a:lnTo>
                <a:lnTo>
                  <a:pt x="199726" y="185588"/>
                </a:lnTo>
                <a:lnTo>
                  <a:pt x="207445" y="171676"/>
                </a:lnTo>
                <a:lnTo>
                  <a:pt x="214497" y="159544"/>
                </a:lnTo>
                <a:lnTo>
                  <a:pt x="232571" y="129768"/>
                </a:lnTo>
                <a:lnTo>
                  <a:pt x="236962" y="122080"/>
                </a:lnTo>
                <a:lnTo>
                  <a:pt x="240842" y="115050"/>
                </a:lnTo>
                <a:lnTo>
                  <a:pt x="244381" y="107505"/>
                </a:lnTo>
                <a:lnTo>
                  <a:pt x="247694" y="99618"/>
                </a:lnTo>
                <a:lnTo>
                  <a:pt x="250854" y="91503"/>
                </a:lnTo>
                <a:lnTo>
                  <a:pt x="252961" y="84187"/>
                </a:lnTo>
                <a:lnTo>
                  <a:pt x="254366" y="77406"/>
                </a:lnTo>
                <a:lnTo>
                  <a:pt x="255302" y="70979"/>
                </a:lnTo>
                <a:lnTo>
                  <a:pt x="256879" y="65742"/>
                </a:lnTo>
                <a:lnTo>
                  <a:pt x="261171" y="57384"/>
                </a:lnTo>
                <a:lnTo>
                  <a:pt x="266253" y="50494"/>
                </a:lnTo>
                <a:lnTo>
                  <a:pt x="268942" y="47323"/>
                </a:lnTo>
                <a:lnTo>
                  <a:pt x="271688" y="45209"/>
                </a:lnTo>
                <a:lnTo>
                  <a:pt x="281229" y="41538"/>
                </a:lnTo>
                <a:lnTo>
                  <a:pt x="281783" y="42306"/>
                </a:lnTo>
                <a:lnTo>
                  <a:pt x="282400" y="45698"/>
                </a:lnTo>
                <a:lnTo>
                  <a:pt x="282673" y="52920"/>
                </a:lnTo>
                <a:lnTo>
                  <a:pt x="282850" y="73079"/>
                </a:lnTo>
                <a:lnTo>
                  <a:pt x="281911" y="79525"/>
                </a:lnTo>
                <a:lnTo>
                  <a:pt x="280334" y="86680"/>
                </a:lnTo>
                <a:lnTo>
                  <a:pt x="278329" y="94307"/>
                </a:lnTo>
                <a:lnTo>
                  <a:pt x="276993" y="102250"/>
                </a:lnTo>
                <a:lnTo>
                  <a:pt x="276102" y="110402"/>
                </a:lnTo>
                <a:lnTo>
                  <a:pt x="275508" y="118695"/>
                </a:lnTo>
                <a:lnTo>
                  <a:pt x="275112" y="129937"/>
                </a:lnTo>
                <a:lnTo>
                  <a:pt x="274477" y="181426"/>
                </a:lnTo>
                <a:lnTo>
                  <a:pt x="274329" y="241862"/>
                </a:lnTo>
                <a:lnTo>
                  <a:pt x="273373" y="249196"/>
                </a:lnTo>
                <a:lnTo>
                  <a:pt x="271784" y="256944"/>
                </a:lnTo>
                <a:lnTo>
                  <a:pt x="266940" y="276258"/>
                </a:lnTo>
                <a:lnTo>
                  <a:pt x="266542" y="276890"/>
                </a:lnTo>
                <a:lnTo>
                  <a:pt x="266277" y="276359"/>
                </a:lnTo>
                <a:lnTo>
                  <a:pt x="265905" y="268521"/>
                </a:lnTo>
                <a:lnTo>
                  <a:pt x="265852" y="264112"/>
                </a:lnTo>
                <a:lnTo>
                  <a:pt x="266770" y="259267"/>
                </a:lnTo>
                <a:lnTo>
                  <a:pt x="268334" y="254133"/>
                </a:lnTo>
                <a:lnTo>
                  <a:pt x="270329" y="248805"/>
                </a:lnTo>
                <a:lnTo>
                  <a:pt x="271660" y="242396"/>
                </a:lnTo>
                <a:lnTo>
                  <a:pt x="272547" y="235265"/>
                </a:lnTo>
                <a:lnTo>
                  <a:pt x="273138" y="227654"/>
                </a:lnTo>
                <a:lnTo>
                  <a:pt x="274484" y="218770"/>
                </a:lnTo>
                <a:lnTo>
                  <a:pt x="276335" y="209037"/>
                </a:lnTo>
                <a:lnTo>
                  <a:pt x="280930" y="188063"/>
                </a:lnTo>
                <a:lnTo>
                  <a:pt x="288873" y="153882"/>
                </a:lnTo>
                <a:lnTo>
                  <a:pt x="294440" y="127672"/>
                </a:lnTo>
                <a:lnTo>
                  <a:pt x="297258" y="115920"/>
                </a:lnTo>
                <a:lnTo>
                  <a:pt x="300090" y="105228"/>
                </a:lnTo>
                <a:lnTo>
                  <a:pt x="302930" y="95243"/>
                </a:lnTo>
                <a:lnTo>
                  <a:pt x="307681" y="82871"/>
                </a:lnTo>
                <a:lnTo>
                  <a:pt x="313706" y="68908"/>
                </a:lnTo>
                <a:lnTo>
                  <a:pt x="320580" y="53884"/>
                </a:lnTo>
                <a:lnTo>
                  <a:pt x="326114" y="42916"/>
                </a:lnTo>
                <a:lnTo>
                  <a:pt x="330758" y="34651"/>
                </a:lnTo>
                <a:lnTo>
                  <a:pt x="334805" y="28189"/>
                </a:lnTo>
                <a:lnTo>
                  <a:pt x="339409" y="22928"/>
                </a:lnTo>
                <a:lnTo>
                  <a:pt x="349603" y="14543"/>
                </a:lnTo>
                <a:lnTo>
                  <a:pt x="357944" y="7641"/>
                </a:lnTo>
                <a:lnTo>
                  <a:pt x="361502" y="4468"/>
                </a:lnTo>
                <a:lnTo>
                  <a:pt x="364826" y="2351"/>
                </a:lnTo>
                <a:lnTo>
                  <a:pt x="371061" y="0"/>
                </a:lnTo>
                <a:lnTo>
                  <a:pt x="373103" y="326"/>
                </a:lnTo>
                <a:lnTo>
                  <a:pt x="374465" y="1495"/>
                </a:lnTo>
                <a:lnTo>
                  <a:pt x="375374" y="3227"/>
                </a:lnTo>
                <a:lnTo>
                  <a:pt x="376931" y="4382"/>
                </a:lnTo>
                <a:lnTo>
                  <a:pt x="381203" y="5666"/>
                </a:lnTo>
                <a:lnTo>
                  <a:pt x="383675" y="7912"/>
                </a:lnTo>
                <a:lnTo>
                  <a:pt x="388963" y="15489"/>
                </a:lnTo>
                <a:lnTo>
                  <a:pt x="390753" y="20177"/>
                </a:lnTo>
                <a:lnTo>
                  <a:pt x="391947" y="25207"/>
                </a:lnTo>
                <a:lnTo>
                  <a:pt x="392743" y="30465"/>
                </a:lnTo>
                <a:lnTo>
                  <a:pt x="393274" y="35875"/>
                </a:lnTo>
                <a:lnTo>
                  <a:pt x="393628" y="41388"/>
                </a:lnTo>
                <a:lnTo>
                  <a:pt x="393863" y="46967"/>
                </a:lnTo>
                <a:lnTo>
                  <a:pt x="394195" y="86676"/>
                </a:lnTo>
                <a:lnTo>
                  <a:pt x="393289" y="100972"/>
                </a:lnTo>
                <a:lnTo>
                  <a:pt x="391733" y="114313"/>
                </a:lnTo>
                <a:lnTo>
                  <a:pt x="389743" y="127016"/>
                </a:lnTo>
                <a:lnTo>
                  <a:pt x="388416" y="142153"/>
                </a:lnTo>
                <a:lnTo>
                  <a:pt x="387532" y="158912"/>
                </a:lnTo>
                <a:lnTo>
                  <a:pt x="386549" y="193408"/>
                </a:lnTo>
                <a:lnTo>
                  <a:pt x="386112" y="224614"/>
                </a:lnTo>
                <a:lnTo>
                  <a:pt x="386948" y="237698"/>
                </a:lnTo>
                <a:lnTo>
                  <a:pt x="388458" y="249279"/>
                </a:lnTo>
                <a:lnTo>
                  <a:pt x="390417" y="259856"/>
                </a:lnTo>
                <a:lnTo>
                  <a:pt x="392675" y="267860"/>
                </a:lnTo>
                <a:lnTo>
                  <a:pt x="395133" y="274150"/>
                </a:lnTo>
                <a:lnTo>
                  <a:pt x="397725" y="279295"/>
                </a:lnTo>
                <a:lnTo>
                  <a:pt x="400405" y="281772"/>
                </a:lnTo>
                <a:lnTo>
                  <a:pt x="403144" y="282471"/>
                </a:lnTo>
                <a:lnTo>
                  <a:pt x="405923" y="281985"/>
                </a:lnTo>
                <a:lnTo>
                  <a:pt x="411550" y="278904"/>
                </a:lnTo>
                <a:lnTo>
                  <a:pt x="414384" y="276749"/>
                </a:lnTo>
                <a:lnTo>
                  <a:pt x="416274" y="274360"/>
                </a:lnTo>
                <a:lnTo>
                  <a:pt x="417533" y="271815"/>
                </a:lnTo>
                <a:lnTo>
                  <a:pt x="428625" y="2552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348"/>
          <p:cNvSpPr/>
          <p:nvPr/>
        </p:nvSpPr>
        <p:spPr>
          <a:xfrm>
            <a:off x="4350413" y="5452110"/>
            <a:ext cx="32992" cy="522923"/>
          </a:xfrm>
          <a:custGeom>
            <a:avLst/>
            <a:gdLst/>
            <a:ahLst/>
            <a:cxnLst/>
            <a:rect l="0" t="0" r="0" b="0"/>
            <a:pathLst>
              <a:path w="32992" h="522923">
                <a:moveTo>
                  <a:pt x="24419" y="0"/>
                </a:moveTo>
                <a:lnTo>
                  <a:pt x="19869" y="4551"/>
                </a:lnTo>
                <a:lnTo>
                  <a:pt x="18528" y="7796"/>
                </a:lnTo>
                <a:lnTo>
                  <a:pt x="17634" y="11865"/>
                </a:lnTo>
                <a:lnTo>
                  <a:pt x="16641" y="25275"/>
                </a:lnTo>
                <a:lnTo>
                  <a:pt x="16200" y="50286"/>
                </a:lnTo>
                <a:lnTo>
                  <a:pt x="15130" y="65909"/>
                </a:lnTo>
                <a:lnTo>
                  <a:pt x="13464" y="82992"/>
                </a:lnTo>
                <a:lnTo>
                  <a:pt x="11400" y="101048"/>
                </a:lnTo>
                <a:lnTo>
                  <a:pt x="10025" y="116895"/>
                </a:lnTo>
                <a:lnTo>
                  <a:pt x="9108" y="131270"/>
                </a:lnTo>
                <a:lnTo>
                  <a:pt x="0" y="327538"/>
                </a:lnTo>
                <a:lnTo>
                  <a:pt x="520" y="353614"/>
                </a:lnTo>
                <a:lnTo>
                  <a:pt x="3637" y="415606"/>
                </a:lnTo>
                <a:lnTo>
                  <a:pt x="5802" y="438996"/>
                </a:lnTo>
                <a:lnTo>
                  <a:pt x="8198" y="456494"/>
                </a:lnTo>
                <a:lnTo>
                  <a:pt x="10747" y="470064"/>
                </a:lnTo>
                <a:lnTo>
                  <a:pt x="13399" y="481968"/>
                </a:lnTo>
                <a:lnTo>
                  <a:pt x="16120" y="492762"/>
                </a:lnTo>
                <a:lnTo>
                  <a:pt x="22780" y="516965"/>
                </a:lnTo>
                <a:lnTo>
                  <a:pt x="24279" y="518950"/>
                </a:lnTo>
                <a:lnTo>
                  <a:pt x="26230" y="520275"/>
                </a:lnTo>
                <a:lnTo>
                  <a:pt x="32991" y="5229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349"/>
          <p:cNvSpPr/>
          <p:nvPr/>
        </p:nvSpPr>
        <p:spPr>
          <a:xfrm>
            <a:off x="4254817" y="5657850"/>
            <a:ext cx="188596" cy="77153"/>
          </a:xfrm>
          <a:custGeom>
            <a:avLst/>
            <a:gdLst/>
            <a:ahLst/>
            <a:cxnLst/>
            <a:rect l="0" t="0" r="0" b="0"/>
            <a:pathLst>
              <a:path w="188596" h="77153">
                <a:moveTo>
                  <a:pt x="0" y="77152"/>
                </a:moveTo>
                <a:lnTo>
                  <a:pt x="9102" y="68051"/>
                </a:lnTo>
                <a:lnTo>
                  <a:pt x="14640" y="64417"/>
                </a:lnTo>
                <a:lnTo>
                  <a:pt x="21190" y="61042"/>
                </a:lnTo>
                <a:lnTo>
                  <a:pt x="70437" y="39680"/>
                </a:lnTo>
                <a:lnTo>
                  <a:pt x="86964" y="34073"/>
                </a:lnTo>
                <a:lnTo>
                  <a:pt x="103696" y="29383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350"/>
          <p:cNvSpPr/>
          <p:nvPr/>
        </p:nvSpPr>
        <p:spPr>
          <a:xfrm>
            <a:off x="4623788" y="5614987"/>
            <a:ext cx="273967" cy="323824"/>
          </a:xfrm>
          <a:custGeom>
            <a:avLst/>
            <a:gdLst/>
            <a:ahLst/>
            <a:cxnLst/>
            <a:rect l="0" t="0" r="0" b="0"/>
            <a:pathLst>
              <a:path w="273967" h="323824">
                <a:moveTo>
                  <a:pt x="8219" y="42863"/>
                </a:moveTo>
                <a:lnTo>
                  <a:pt x="3669" y="51965"/>
                </a:lnTo>
                <a:lnTo>
                  <a:pt x="1434" y="58973"/>
                </a:lnTo>
                <a:lnTo>
                  <a:pt x="838" y="62175"/>
                </a:lnTo>
                <a:lnTo>
                  <a:pt x="441" y="75740"/>
                </a:lnTo>
                <a:lnTo>
                  <a:pt x="0" y="121292"/>
                </a:lnTo>
                <a:lnTo>
                  <a:pt x="834" y="141822"/>
                </a:lnTo>
                <a:lnTo>
                  <a:pt x="2344" y="159317"/>
                </a:lnTo>
                <a:lnTo>
                  <a:pt x="11609" y="228426"/>
                </a:lnTo>
                <a:lnTo>
                  <a:pt x="15242" y="243724"/>
                </a:lnTo>
                <a:lnTo>
                  <a:pt x="19568" y="256780"/>
                </a:lnTo>
                <a:lnTo>
                  <a:pt x="24358" y="268342"/>
                </a:lnTo>
                <a:lnTo>
                  <a:pt x="27550" y="277954"/>
                </a:lnTo>
                <a:lnTo>
                  <a:pt x="29679" y="286269"/>
                </a:lnTo>
                <a:lnTo>
                  <a:pt x="31098" y="293715"/>
                </a:lnTo>
                <a:lnTo>
                  <a:pt x="32997" y="299633"/>
                </a:lnTo>
                <a:lnTo>
                  <a:pt x="37646" y="308748"/>
                </a:lnTo>
                <a:lnTo>
                  <a:pt x="40348" y="315974"/>
                </a:lnTo>
                <a:lnTo>
                  <a:pt x="41068" y="319234"/>
                </a:lnTo>
                <a:lnTo>
                  <a:pt x="43453" y="321408"/>
                </a:lnTo>
                <a:lnTo>
                  <a:pt x="46948" y="322857"/>
                </a:lnTo>
                <a:lnTo>
                  <a:pt x="51184" y="323823"/>
                </a:lnTo>
                <a:lnTo>
                  <a:pt x="54007" y="323515"/>
                </a:lnTo>
                <a:lnTo>
                  <a:pt x="55889" y="322357"/>
                </a:lnTo>
                <a:lnTo>
                  <a:pt x="57145" y="320632"/>
                </a:lnTo>
                <a:lnTo>
                  <a:pt x="57981" y="302337"/>
                </a:lnTo>
                <a:lnTo>
                  <a:pt x="58911" y="236289"/>
                </a:lnTo>
                <a:lnTo>
                  <a:pt x="60111" y="206104"/>
                </a:lnTo>
                <a:lnTo>
                  <a:pt x="61863" y="180265"/>
                </a:lnTo>
                <a:lnTo>
                  <a:pt x="63985" y="157325"/>
                </a:lnTo>
                <a:lnTo>
                  <a:pt x="66351" y="140126"/>
                </a:lnTo>
                <a:lnTo>
                  <a:pt x="68881" y="126755"/>
                </a:lnTo>
                <a:lnTo>
                  <a:pt x="71521" y="115936"/>
                </a:lnTo>
                <a:lnTo>
                  <a:pt x="75185" y="106818"/>
                </a:lnTo>
                <a:lnTo>
                  <a:pt x="79533" y="98835"/>
                </a:lnTo>
                <a:lnTo>
                  <a:pt x="84337" y="91607"/>
                </a:lnTo>
                <a:lnTo>
                  <a:pt x="92214" y="83577"/>
                </a:lnTo>
                <a:lnTo>
                  <a:pt x="95649" y="81436"/>
                </a:lnTo>
                <a:lnTo>
                  <a:pt x="98891" y="80961"/>
                </a:lnTo>
                <a:lnTo>
                  <a:pt x="102004" y="81596"/>
                </a:lnTo>
                <a:lnTo>
                  <a:pt x="105032" y="82972"/>
                </a:lnTo>
                <a:lnTo>
                  <a:pt x="107051" y="84842"/>
                </a:lnTo>
                <a:lnTo>
                  <a:pt x="108397" y="87042"/>
                </a:lnTo>
                <a:lnTo>
                  <a:pt x="110845" y="92978"/>
                </a:lnTo>
                <a:lnTo>
                  <a:pt x="115108" y="101966"/>
                </a:lnTo>
                <a:lnTo>
                  <a:pt x="117579" y="107983"/>
                </a:lnTo>
                <a:lnTo>
                  <a:pt x="120178" y="114851"/>
                </a:lnTo>
                <a:lnTo>
                  <a:pt x="125606" y="130103"/>
                </a:lnTo>
                <a:lnTo>
                  <a:pt x="144245" y="185302"/>
                </a:lnTo>
                <a:lnTo>
                  <a:pt x="148433" y="196877"/>
                </a:lnTo>
                <a:lnTo>
                  <a:pt x="152178" y="206499"/>
                </a:lnTo>
                <a:lnTo>
                  <a:pt x="155626" y="214819"/>
                </a:lnTo>
                <a:lnTo>
                  <a:pt x="159830" y="226080"/>
                </a:lnTo>
                <a:lnTo>
                  <a:pt x="169582" y="253833"/>
                </a:lnTo>
                <a:lnTo>
                  <a:pt x="174849" y="264472"/>
                </a:lnTo>
                <a:lnTo>
                  <a:pt x="180266" y="272517"/>
                </a:lnTo>
                <a:lnTo>
                  <a:pt x="193545" y="287722"/>
                </a:lnTo>
                <a:lnTo>
                  <a:pt x="200396" y="294907"/>
                </a:lnTo>
                <a:lnTo>
                  <a:pt x="202060" y="295665"/>
                </a:lnTo>
                <a:lnTo>
                  <a:pt x="203168" y="295218"/>
                </a:lnTo>
                <a:lnTo>
                  <a:pt x="204949" y="292207"/>
                </a:lnTo>
                <a:lnTo>
                  <a:pt x="205257" y="282584"/>
                </a:lnTo>
                <a:lnTo>
                  <a:pt x="207869" y="272913"/>
                </a:lnTo>
                <a:lnTo>
                  <a:pt x="209899" y="267667"/>
                </a:lnTo>
                <a:lnTo>
                  <a:pt x="211252" y="262265"/>
                </a:lnTo>
                <a:lnTo>
                  <a:pt x="212154" y="256758"/>
                </a:lnTo>
                <a:lnTo>
                  <a:pt x="212756" y="251182"/>
                </a:lnTo>
                <a:lnTo>
                  <a:pt x="213424" y="214507"/>
                </a:lnTo>
                <a:lnTo>
                  <a:pt x="213603" y="188725"/>
                </a:lnTo>
                <a:lnTo>
                  <a:pt x="214674" y="167726"/>
                </a:lnTo>
                <a:lnTo>
                  <a:pt x="216341" y="149918"/>
                </a:lnTo>
                <a:lnTo>
                  <a:pt x="218404" y="134235"/>
                </a:lnTo>
                <a:lnTo>
                  <a:pt x="220732" y="120922"/>
                </a:lnTo>
                <a:lnTo>
                  <a:pt x="223237" y="109190"/>
                </a:lnTo>
                <a:lnTo>
                  <a:pt x="225859" y="98511"/>
                </a:lnTo>
                <a:lnTo>
                  <a:pt x="228560" y="89486"/>
                </a:lnTo>
                <a:lnTo>
                  <a:pt x="231313" y="81566"/>
                </a:lnTo>
                <a:lnTo>
                  <a:pt x="234101" y="74380"/>
                </a:lnTo>
                <a:lnTo>
                  <a:pt x="236912" y="67684"/>
                </a:lnTo>
                <a:lnTo>
                  <a:pt x="239739" y="61315"/>
                </a:lnTo>
                <a:lnTo>
                  <a:pt x="245419" y="49159"/>
                </a:lnTo>
                <a:lnTo>
                  <a:pt x="259683" y="20079"/>
                </a:lnTo>
                <a:lnTo>
                  <a:pt x="265396" y="11147"/>
                </a:lnTo>
                <a:lnTo>
                  <a:pt x="27396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351"/>
          <p:cNvSpPr/>
          <p:nvPr/>
        </p:nvSpPr>
        <p:spPr>
          <a:xfrm>
            <a:off x="4934302" y="5635612"/>
            <a:ext cx="152049" cy="267585"/>
          </a:xfrm>
          <a:custGeom>
            <a:avLst/>
            <a:gdLst/>
            <a:ahLst/>
            <a:cxnLst/>
            <a:rect l="0" t="0" r="0" b="0"/>
            <a:pathLst>
              <a:path w="152049" h="267585">
                <a:moveTo>
                  <a:pt x="109185" y="22238"/>
                </a:moveTo>
                <a:lnTo>
                  <a:pt x="90982" y="26789"/>
                </a:lnTo>
                <a:lnTo>
                  <a:pt x="84667" y="29081"/>
                </a:lnTo>
                <a:lnTo>
                  <a:pt x="79505" y="31563"/>
                </a:lnTo>
                <a:lnTo>
                  <a:pt x="75111" y="34169"/>
                </a:lnTo>
                <a:lnTo>
                  <a:pt x="71229" y="37812"/>
                </a:lnTo>
                <a:lnTo>
                  <a:pt x="67689" y="42146"/>
                </a:lnTo>
                <a:lnTo>
                  <a:pt x="64376" y="46939"/>
                </a:lnTo>
                <a:lnTo>
                  <a:pt x="61215" y="51088"/>
                </a:lnTo>
                <a:lnTo>
                  <a:pt x="58155" y="54806"/>
                </a:lnTo>
                <a:lnTo>
                  <a:pt x="55162" y="58238"/>
                </a:lnTo>
                <a:lnTo>
                  <a:pt x="50310" y="65288"/>
                </a:lnTo>
                <a:lnTo>
                  <a:pt x="37298" y="85821"/>
                </a:lnTo>
                <a:lnTo>
                  <a:pt x="30780" y="97964"/>
                </a:lnTo>
                <a:lnTo>
                  <a:pt x="24530" y="110822"/>
                </a:lnTo>
                <a:lnTo>
                  <a:pt x="18458" y="124156"/>
                </a:lnTo>
                <a:lnTo>
                  <a:pt x="13458" y="137808"/>
                </a:lnTo>
                <a:lnTo>
                  <a:pt x="9172" y="151672"/>
                </a:lnTo>
                <a:lnTo>
                  <a:pt x="5362" y="165677"/>
                </a:lnTo>
                <a:lnTo>
                  <a:pt x="2823" y="177871"/>
                </a:lnTo>
                <a:lnTo>
                  <a:pt x="1129" y="188859"/>
                </a:lnTo>
                <a:lnTo>
                  <a:pt x="0" y="199041"/>
                </a:lnTo>
                <a:lnTo>
                  <a:pt x="200" y="207734"/>
                </a:lnTo>
                <a:lnTo>
                  <a:pt x="1286" y="215434"/>
                </a:lnTo>
                <a:lnTo>
                  <a:pt x="2962" y="222473"/>
                </a:lnTo>
                <a:lnTo>
                  <a:pt x="5032" y="229070"/>
                </a:lnTo>
                <a:lnTo>
                  <a:pt x="7365" y="235373"/>
                </a:lnTo>
                <a:lnTo>
                  <a:pt x="9872" y="241480"/>
                </a:lnTo>
                <a:lnTo>
                  <a:pt x="12497" y="247457"/>
                </a:lnTo>
                <a:lnTo>
                  <a:pt x="17953" y="259177"/>
                </a:lnTo>
                <a:lnTo>
                  <a:pt x="20741" y="263065"/>
                </a:lnTo>
                <a:lnTo>
                  <a:pt x="23552" y="265657"/>
                </a:lnTo>
                <a:lnTo>
                  <a:pt x="26379" y="267385"/>
                </a:lnTo>
                <a:lnTo>
                  <a:pt x="29216" y="267584"/>
                </a:lnTo>
                <a:lnTo>
                  <a:pt x="32060" y="266764"/>
                </a:lnTo>
                <a:lnTo>
                  <a:pt x="34908" y="265266"/>
                </a:lnTo>
                <a:lnTo>
                  <a:pt x="37760" y="263313"/>
                </a:lnTo>
                <a:lnTo>
                  <a:pt x="40613" y="261060"/>
                </a:lnTo>
                <a:lnTo>
                  <a:pt x="43468" y="258605"/>
                </a:lnTo>
                <a:lnTo>
                  <a:pt x="45371" y="255063"/>
                </a:lnTo>
                <a:lnTo>
                  <a:pt x="46640" y="250798"/>
                </a:lnTo>
                <a:lnTo>
                  <a:pt x="47486" y="246049"/>
                </a:lnTo>
                <a:lnTo>
                  <a:pt x="49955" y="238120"/>
                </a:lnTo>
                <a:lnTo>
                  <a:pt x="53505" y="228072"/>
                </a:lnTo>
                <a:lnTo>
                  <a:pt x="57778" y="216610"/>
                </a:lnTo>
                <a:lnTo>
                  <a:pt x="60626" y="206112"/>
                </a:lnTo>
                <a:lnTo>
                  <a:pt x="62525" y="196256"/>
                </a:lnTo>
                <a:lnTo>
                  <a:pt x="63791" y="186827"/>
                </a:lnTo>
                <a:lnTo>
                  <a:pt x="66540" y="173874"/>
                </a:lnTo>
                <a:lnTo>
                  <a:pt x="70278" y="158571"/>
                </a:lnTo>
                <a:lnTo>
                  <a:pt x="74674" y="141702"/>
                </a:lnTo>
                <a:lnTo>
                  <a:pt x="77605" y="127598"/>
                </a:lnTo>
                <a:lnTo>
                  <a:pt x="79560" y="115338"/>
                </a:lnTo>
                <a:lnTo>
                  <a:pt x="80862" y="104307"/>
                </a:lnTo>
                <a:lnTo>
                  <a:pt x="82683" y="94096"/>
                </a:lnTo>
                <a:lnTo>
                  <a:pt x="84850" y="84431"/>
                </a:lnTo>
                <a:lnTo>
                  <a:pt x="87247" y="75130"/>
                </a:lnTo>
                <a:lnTo>
                  <a:pt x="88844" y="66071"/>
                </a:lnTo>
                <a:lnTo>
                  <a:pt x="89909" y="57175"/>
                </a:lnTo>
                <a:lnTo>
                  <a:pt x="90619" y="48387"/>
                </a:lnTo>
                <a:lnTo>
                  <a:pt x="92998" y="37765"/>
                </a:lnTo>
                <a:lnTo>
                  <a:pt x="96489" y="25922"/>
                </a:lnTo>
                <a:lnTo>
                  <a:pt x="100721" y="13264"/>
                </a:lnTo>
                <a:lnTo>
                  <a:pt x="103542" y="5778"/>
                </a:lnTo>
                <a:lnTo>
                  <a:pt x="105423" y="1739"/>
                </a:lnTo>
                <a:lnTo>
                  <a:pt x="106677" y="0"/>
                </a:lnTo>
                <a:lnTo>
                  <a:pt x="107513" y="1697"/>
                </a:lnTo>
                <a:lnTo>
                  <a:pt x="108070" y="5687"/>
                </a:lnTo>
                <a:lnTo>
                  <a:pt x="108442" y="11203"/>
                </a:lnTo>
                <a:lnTo>
                  <a:pt x="108855" y="40194"/>
                </a:lnTo>
                <a:lnTo>
                  <a:pt x="108965" y="59926"/>
                </a:lnTo>
                <a:lnTo>
                  <a:pt x="109991" y="84511"/>
                </a:lnTo>
                <a:lnTo>
                  <a:pt x="113670" y="142307"/>
                </a:lnTo>
                <a:lnTo>
                  <a:pt x="115985" y="165149"/>
                </a:lnTo>
                <a:lnTo>
                  <a:pt x="118481" y="183234"/>
                </a:lnTo>
                <a:lnTo>
                  <a:pt x="121097" y="198148"/>
                </a:lnTo>
                <a:lnTo>
                  <a:pt x="123794" y="208092"/>
                </a:lnTo>
                <a:lnTo>
                  <a:pt x="126544" y="214720"/>
                </a:lnTo>
                <a:lnTo>
                  <a:pt x="129331" y="219139"/>
                </a:lnTo>
                <a:lnTo>
                  <a:pt x="132140" y="222086"/>
                </a:lnTo>
                <a:lnTo>
                  <a:pt x="134966" y="224050"/>
                </a:lnTo>
                <a:lnTo>
                  <a:pt x="140954" y="226814"/>
                </a:lnTo>
                <a:lnTo>
                  <a:pt x="152048" y="2279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352"/>
          <p:cNvSpPr/>
          <p:nvPr/>
        </p:nvSpPr>
        <p:spPr>
          <a:xfrm>
            <a:off x="5069204" y="5577252"/>
            <a:ext cx="231341" cy="492063"/>
          </a:xfrm>
          <a:custGeom>
            <a:avLst/>
            <a:gdLst/>
            <a:ahLst/>
            <a:cxnLst/>
            <a:rect l="0" t="0" r="0" b="0"/>
            <a:pathLst>
              <a:path w="231341" h="492063">
                <a:moveTo>
                  <a:pt x="102871" y="63452"/>
                </a:moveTo>
                <a:lnTo>
                  <a:pt x="102871" y="186003"/>
                </a:lnTo>
                <a:lnTo>
                  <a:pt x="105411" y="199200"/>
                </a:lnTo>
                <a:lnTo>
                  <a:pt x="110667" y="213320"/>
                </a:lnTo>
                <a:lnTo>
                  <a:pt x="114736" y="222419"/>
                </a:lnTo>
                <a:lnTo>
                  <a:pt x="119353" y="232295"/>
                </a:lnTo>
                <a:lnTo>
                  <a:pt x="123384" y="239832"/>
                </a:lnTo>
                <a:lnTo>
                  <a:pt x="130403" y="250746"/>
                </a:lnTo>
                <a:lnTo>
                  <a:pt x="133608" y="253085"/>
                </a:lnTo>
                <a:lnTo>
                  <a:pt x="136697" y="253692"/>
                </a:lnTo>
                <a:lnTo>
                  <a:pt x="143948" y="252373"/>
                </a:lnTo>
                <a:lnTo>
                  <a:pt x="149755" y="243042"/>
                </a:lnTo>
                <a:lnTo>
                  <a:pt x="154823" y="235980"/>
                </a:lnTo>
                <a:lnTo>
                  <a:pt x="160250" y="228714"/>
                </a:lnTo>
                <a:lnTo>
                  <a:pt x="165838" y="219135"/>
                </a:lnTo>
                <a:lnTo>
                  <a:pt x="169614" y="210104"/>
                </a:lnTo>
                <a:lnTo>
                  <a:pt x="174036" y="198367"/>
                </a:lnTo>
                <a:lnTo>
                  <a:pt x="178889" y="184828"/>
                </a:lnTo>
                <a:lnTo>
                  <a:pt x="183077" y="171992"/>
                </a:lnTo>
                <a:lnTo>
                  <a:pt x="186822" y="159625"/>
                </a:lnTo>
                <a:lnTo>
                  <a:pt x="193522" y="136676"/>
                </a:lnTo>
                <a:lnTo>
                  <a:pt x="202649" y="107691"/>
                </a:lnTo>
                <a:lnTo>
                  <a:pt x="217140" y="63634"/>
                </a:lnTo>
                <a:lnTo>
                  <a:pt x="220332" y="48928"/>
                </a:lnTo>
                <a:lnTo>
                  <a:pt x="222703" y="36042"/>
                </a:lnTo>
                <a:lnTo>
                  <a:pt x="226932" y="23965"/>
                </a:lnTo>
                <a:lnTo>
                  <a:pt x="230117" y="11007"/>
                </a:lnTo>
                <a:lnTo>
                  <a:pt x="231193" y="0"/>
                </a:lnTo>
                <a:lnTo>
                  <a:pt x="231282" y="196"/>
                </a:lnTo>
                <a:lnTo>
                  <a:pt x="231340" y="1279"/>
                </a:lnTo>
                <a:lnTo>
                  <a:pt x="226873" y="11905"/>
                </a:lnTo>
                <a:lnTo>
                  <a:pt x="224658" y="21810"/>
                </a:lnTo>
                <a:lnTo>
                  <a:pt x="223673" y="35420"/>
                </a:lnTo>
                <a:lnTo>
                  <a:pt x="223236" y="57343"/>
                </a:lnTo>
                <a:lnTo>
                  <a:pt x="222167" y="71762"/>
                </a:lnTo>
                <a:lnTo>
                  <a:pt x="220501" y="88042"/>
                </a:lnTo>
                <a:lnTo>
                  <a:pt x="210985" y="166629"/>
                </a:lnTo>
                <a:lnTo>
                  <a:pt x="208284" y="184624"/>
                </a:lnTo>
                <a:lnTo>
                  <a:pt x="205531" y="200432"/>
                </a:lnTo>
                <a:lnTo>
                  <a:pt x="202743" y="214779"/>
                </a:lnTo>
                <a:lnTo>
                  <a:pt x="197106" y="248501"/>
                </a:lnTo>
                <a:lnTo>
                  <a:pt x="194269" y="266829"/>
                </a:lnTo>
                <a:lnTo>
                  <a:pt x="191426" y="282856"/>
                </a:lnTo>
                <a:lnTo>
                  <a:pt x="188577" y="297352"/>
                </a:lnTo>
                <a:lnTo>
                  <a:pt x="185726" y="310826"/>
                </a:lnTo>
                <a:lnTo>
                  <a:pt x="181920" y="322666"/>
                </a:lnTo>
                <a:lnTo>
                  <a:pt x="177478" y="333416"/>
                </a:lnTo>
                <a:lnTo>
                  <a:pt x="172611" y="343441"/>
                </a:lnTo>
                <a:lnTo>
                  <a:pt x="168414" y="352982"/>
                </a:lnTo>
                <a:lnTo>
                  <a:pt x="164664" y="362199"/>
                </a:lnTo>
                <a:lnTo>
                  <a:pt x="161211" y="371202"/>
                </a:lnTo>
                <a:lnTo>
                  <a:pt x="157004" y="379109"/>
                </a:lnTo>
                <a:lnTo>
                  <a:pt x="152295" y="386285"/>
                </a:lnTo>
                <a:lnTo>
                  <a:pt x="147250" y="392974"/>
                </a:lnTo>
                <a:lnTo>
                  <a:pt x="141029" y="402196"/>
                </a:lnTo>
                <a:lnTo>
                  <a:pt x="126498" y="425143"/>
                </a:lnTo>
                <a:lnTo>
                  <a:pt x="118622" y="436025"/>
                </a:lnTo>
                <a:lnTo>
                  <a:pt x="110514" y="446136"/>
                </a:lnTo>
                <a:lnTo>
                  <a:pt x="102251" y="455735"/>
                </a:lnTo>
                <a:lnTo>
                  <a:pt x="94837" y="463087"/>
                </a:lnTo>
                <a:lnTo>
                  <a:pt x="87990" y="468940"/>
                </a:lnTo>
                <a:lnTo>
                  <a:pt x="81520" y="473795"/>
                </a:lnTo>
                <a:lnTo>
                  <a:pt x="74349" y="477984"/>
                </a:lnTo>
                <a:lnTo>
                  <a:pt x="66711" y="481730"/>
                </a:lnTo>
                <a:lnTo>
                  <a:pt x="58762" y="485179"/>
                </a:lnTo>
                <a:lnTo>
                  <a:pt x="52510" y="487478"/>
                </a:lnTo>
                <a:lnTo>
                  <a:pt x="47389" y="489011"/>
                </a:lnTo>
                <a:lnTo>
                  <a:pt x="43023" y="490034"/>
                </a:lnTo>
                <a:lnTo>
                  <a:pt x="38207" y="490715"/>
                </a:lnTo>
                <a:lnTo>
                  <a:pt x="33092" y="491169"/>
                </a:lnTo>
                <a:lnTo>
                  <a:pt x="23280" y="491674"/>
                </a:lnTo>
                <a:lnTo>
                  <a:pt x="10698" y="492025"/>
                </a:lnTo>
                <a:lnTo>
                  <a:pt x="4652" y="492062"/>
                </a:lnTo>
                <a:lnTo>
                  <a:pt x="3101" y="490162"/>
                </a:lnTo>
                <a:lnTo>
                  <a:pt x="0" y="4749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353"/>
          <p:cNvSpPr/>
          <p:nvPr/>
        </p:nvSpPr>
        <p:spPr>
          <a:xfrm>
            <a:off x="5343525" y="5512117"/>
            <a:ext cx="152597" cy="394336"/>
          </a:xfrm>
          <a:custGeom>
            <a:avLst/>
            <a:gdLst/>
            <a:ahLst/>
            <a:cxnLst/>
            <a:rect l="0" t="0" r="0" b="0"/>
            <a:pathLst>
              <a:path w="152597" h="394336">
                <a:moveTo>
                  <a:pt x="128587" y="0"/>
                </a:moveTo>
                <a:lnTo>
                  <a:pt x="114934" y="4551"/>
                </a:lnTo>
                <a:lnTo>
                  <a:pt x="109960" y="7797"/>
                </a:lnTo>
                <a:lnTo>
                  <a:pt x="105692" y="11865"/>
                </a:lnTo>
                <a:lnTo>
                  <a:pt x="101894" y="16483"/>
                </a:lnTo>
                <a:lnTo>
                  <a:pt x="97456" y="21466"/>
                </a:lnTo>
                <a:lnTo>
                  <a:pt x="87446" y="32083"/>
                </a:lnTo>
                <a:lnTo>
                  <a:pt x="83062" y="37581"/>
                </a:lnTo>
                <a:lnTo>
                  <a:pt x="79187" y="43152"/>
                </a:lnTo>
                <a:lnTo>
                  <a:pt x="71389" y="55374"/>
                </a:lnTo>
                <a:lnTo>
                  <a:pt x="61573" y="70331"/>
                </a:lnTo>
                <a:lnTo>
                  <a:pt x="56288" y="77367"/>
                </a:lnTo>
                <a:lnTo>
                  <a:pt x="50860" y="83963"/>
                </a:lnTo>
                <a:lnTo>
                  <a:pt x="45337" y="90266"/>
                </a:lnTo>
                <a:lnTo>
                  <a:pt x="40702" y="96372"/>
                </a:lnTo>
                <a:lnTo>
                  <a:pt x="36660" y="102348"/>
                </a:lnTo>
                <a:lnTo>
                  <a:pt x="33012" y="108238"/>
                </a:lnTo>
                <a:lnTo>
                  <a:pt x="29628" y="114068"/>
                </a:lnTo>
                <a:lnTo>
                  <a:pt x="23328" y="125627"/>
                </a:lnTo>
                <a:lnTo>
                  <a:pt x="19362" y="130424"/>
                </a:lnTo>
                <a:lnTo>
                  <a:pt x="14813" y="134574"/>
                </a:lnTo>
                <a:lnTo>
                  <a:pt x="9875" y="138294"/>
                </a:lnTo>
                <a:lnTo>
                  <a:pt x="6583" y="142678"/>
                </a:lnTo>
                <a:lnTo>
                  <a:pt x="4389" y="147506"/>
                </a:lnTo>
                <a:lnTo>
                  <a:pt x="1950" y="156998"/>
                </a:lnTo>
                <a:lnTo>
                  <a:pt x="578" y="167697"/>
                </a:lnTo>
                <a:lnTo>
                  <a:pt x="256" y="173910"/>
                </a:lnTo>
                <a:lnTo>
                  <a:pt x="1123" y="176900"/>
                </a:lnTo>
                <a:lnTo>
                  <a:pt x="4626" y="182762"/>
                </a:lnTo>
                <a:lnTo>
                  <a:pt x="6894" y="184706"/>
                </a:lnTo>
                <a:lnTo>
                  <a:pt x="9358" y="186003"/>
                </a:lnTo>
                <a:lnTo>
                  <a:pt x="11953" y="186867"/>
                </a:lnTo>
                <a:lnTo>
                  <a:pt x="16542" y="187443"/>
                </a:lnTo>
                <a:lnTo>
                  <a:pt x="22458" y="187827"/>
                </a:lnTo>
                <a:lnTo>
                  <a:pt x="29259" y="188083"/>
                </a:lnTo>
                <a:lnTo>
                  <a:pt x="61586" y="188443"/>
                </a:lnTo>
                <a:lnTo>
                  <a:pt x="71537" y="189446"/>
                </a:lnTo>
                <a:lnTo>
                  <a:pt x="80076" y="191068"/>
                </a:lnTo>
                <a:lnTo>
                  <a:pt x="87674" y="193101"/>
                </a:lnTo>
                <a:lnTo>
                  <a:pt x="94644" y="194457"/>
                </a:lnTo>
                <a:lnTo>
                  <a:pt x="101196" y="195360"/>
                </a:lnTo>
                <a:lnTo>
                  <a:pt x="107469" y="195963"/>
                </a:lnTo>
                <a:lnTo>
                  <a:pt x="112603" y="197317"/>
                </a:lnTo>
                <a:lnTo>
                  <a:pt x="116979" y="199172"/>
                </a:lnTo>
                <a:lnTo>
                  <a:pt x="120848" y="201361"/>
                </a:lnTo>
                <a:lnTo>
                  <a:pt x="124380" y="204726"/>
                </a:lnTo>
                <a:lnTo>
                  <a:pt x="127687" y="208874"/>
                </a:lnTo>
                <a:lnTo>
                  <a:pt x="130845" y="213545"/>
                </a:lnTo>
                <a:lnTo>
                  <a:pt x="133903" y="217611"/>
                </a:lnTo>
                <a:lnTo>
                  <a:pt x="136893" y="221274"/>
                </a:lnTo>
                <a:lnTo>
                  <a:pt x="139839" y="224668"/>
                </a:lnTo>
                <a:lnTo>
                  <a:pt x="142756" y="228836"/>
                </a:lnTo>
                <a:lnTo>
                  <a:pt x="145653" y="233520"/>
                </a:lnTo>
                <a:lnTo>
                  <a:pt x="148537" y="238548"/>
                </a:lnTo>
                <a:lnTo>
                  <a:pt x="151741" y="249214"/>
                </a:lnTo>
                <a:lnTo>
                  <a:pt x="152596" y="254725"/>
                </a:lnTo>
                <a:lnTo>
                  <a:pt x="151005" y="265929"/>
                </a:lnTo>
                <a:lnTo>
                  <a:pt x="147123" y="277258"/>
                </a:lnTo>
                <a:lnTo>
                  <a:pt x="144755" y="282947"/>
                </a:lnTo>
                <a:lnTo>
                  <a:pt x="142223" y="288644"/>
                </a:lnTo>
                <a:lnTo>
                  <a:pt x="136870" y="300053"/>
                </a:lnTo>
                <a:lnTo>
                  <a:pt x="134109" y="305763"/>
                </a:lnTo>
                <a:lnTo>
                  <a:pt x="130363" y="311475"/>
                </a:lnTo>
                <a:lnTo>
                  <a:pt x="125962" y="317187"/>
                </a:lnTo>
                <a:lnTo>
                  <a:pt x="121122" y="322901"/>
                </a:lnTo>
                <a:lnTo>
                  <a:pt x="116943" y="327662"/>
                </a:lnTo>
                <a:lnTo>
                  <a:pt x="109759" y="335493"/>
                </a:lnTo>
                <a:lnTo>
                  <a:pt x="95809" y="349807"/>
                </a:lnTo>
                <a:lnTo>
                  <a:pt x="90543" y="354172"/>
                </a:lnTo>
                <a:lnTo>
                  <a:pt x="85126" y="358035"/>
                </a:lnTo>
                <a:lnTo>
                  <a:pt x="79611" y="361562"/>
                </a:lnTo>
                <a:lnTo>
                  <a:pt x="74029" y="364867"/>
                </a:lnTo>
                <a:lnTo>
                  <a:pt x="68402" y="368022"/>
                </a:lnTo>
                <a:lnTo>
                  <a:pt x="57071" y="374068"/>
                </a:lnTo>
                <a:lnTo>
                  <a:pt x="45684" y="379930"/>
                </a:lnTo>
                <a:lnTo>
                  <a:pt x="39981" y="381875"/>
                </a:lnTo>
                <a:lnTo>
                  <a:pt x="34274" y="383171"/>
                </a:lnTo>
                <a:lnTo>
                  <a:pt x="28564" y="384034"/>
                </a:lnTo>
                <a:lnTo>
                  <a:pt x="22853" y="385563"/>
                </a:lnTo>
                <a:lnTo>
                  <a:pt x="17140" y="387535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354"/>
          <p:cNvSpPr/>
          <p:nvPr/>
        </p:nvSpPr>
        <p:spPr>
          <a:xfrm>
            <a:off x="4271962" y="5649277"/>
            <a:ext cx="205741" cy="77153"/>
          </a:xfrm>
          <a:custGeom>
            <a:avLst/>
            <a:gdLst/>
            <a:ahLst/>
            <a:cxnLst/>
            <a:rect l="0" t="0" r="0" b="0"/>
            <a:pathLst>
              <a:path w="205741" h="77153">
                <a:moveTo>
                  <a:pt x="0" y="77152"/>
                </a:moveTo>
                <a:lnTo>
                  <a:pt x="4551" y="77152"/>
                </a:lnTo>
                <a:lnTo>
                  <a:pt x="6844" y="76200"/>
                </a:lnTo>
                <a:lnTo>
                  <a:pt x="9325" y="74613"/>
                </a:lnTo>
                <a:lnTo>
                  <a:pt x="11931" y="72602"/>
                </a:lnTo>
                <a:lnTo>
                  <a:pt x="22448" y="65288"/>
                </a:lnTo>
                <a:lnTo>
                  <a:pt x="29253" y="60670"/>
                </a:lnTo>
                <a:lnTo>
                  <a:pt x="36647" y="56640"/>
                </a:lnTo>
                <a:lnTo>
                  <a:pt x="44434" y="53000"/>
                </a:lnTo>
                <a:lnTo>
                  <a:pt x="52482" y="49620"/>
                </a:lnTo>
                <a:lnTo>
                  <a:pt x="59753" y="47368"/>
                </a:lnTo>
                <a:lnTo>
                  <a:pt x="66505" y="45866"/>
                </a:lnTo>
                <a:lnTo>
                  <a:pt x="72912" y="44865"/>
                </a:lnTo>
                <a:lnTo>
                  <a:pt x="79088" y="43245"/>
                </a:lnTo>
                <a:lnTo>
                  <a:pt x="85110" y="41213"/>
                </a:lnTo>
                <a:lnTo>
                  <a:pt x="91030" y="38905"/>
                </a:lnTo>
                <a:lnTo>
                  <a:pt x="96882" y="37366"/>
                </a:lnTo>
                <a:lnTo>
                  <a:pt x="102688" y="36341"/>
                </a:lnTo>
                <a:lnTo>
                  <a:pt x="108464" y="35657"/>
                </a:lnTo>
                <a:lnTo>
                  <a:pt x="116124" y="34249"/>
                </a:lnTo>
                <a:lnTo>
                  <a:pt x="134796" y="30144"/>
                </a:lnTo>
                <a:lnTo>
                  <a:pt x="143204" y="27716"/>
                </a:lnTo>
                <a:lnTo>
                  <a:pt x="150714" y="25145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Cornel Notes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122612" y="1819275"/>
            <a:ext cx="313372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182"/>
          <p:cNvSpPr/>
          <p:nvPr/>
        </p:nvSpPr>
        <p:spPr>
          <a:xfrm>
            <a:off x="2608897" y="2803207"/>
            <a:ext cx="960121" cy="248604"/>
          </a:xfrm>
          <a:custGeom>
            <a:avLst/>
            <a:gdLst/>
            <a:ahLst/>
            <a:cxnLst/>
            <a:rect l="0" t="0" r="0" b="0"/>
            <a:pathLst>
              <a:path w="960121" h="248604">
                <a:moveTo>
                  <a:pt x="960120" y="0"/>
                </a:moveTo>
                <a:lnTo>
                  <a:pt x="955569" y="4551"/>
                </a:lnTo>
                <a:lnTo>
                  <a:pt x="953276" y="5892"/>
                </a:lnTo>
                <a:lnTo>
                  <a:pt x="935418" y="12770"/>
                </a:lnTo>
                <a:lnTo>
                  <a:pt x="909771" y="17741"/>
                </a:lnTo>
                <a:lnTo>
                  <a:pt x="835769" y="28693"/>
                </a:lnTo>
                <a:lnTo>
                  <a:pt x="810544" y="33416"/>
                </a:lnTo>
                <a:lnTo>
                  <a:pt x="681919" y="60492"/>
                </a:lnTo>
                <a:lnTo>
                  <a:pt x="664162" y="65093"/>
                </a:lnTo>
                <a:lnTo>
                  <a:pt x="647563" y="70066"/>
                </a:lnTo>
                <a:lnTo>
                  <a:pt x="631733" y="75285"/>
                </a:lnTo>
                <a:lnTo>
                  <a:pt x="610703" y="80670"/>
                </a:lnTo>
                <a:lnTo>
                  <a:pt x="586206" y="86165"/>
                </a:lnTo>
                <a:lnTo>
                  <a:pt x="559396" y="91733"/>
                </a:lnTo>
                <a:lnTo>
                  <a:pt x="501668" y="105541"/>
                </a:lnTo>
                <a:lnTo>
                  <a:pt x="471605" y="113223"/>
                </a:lnTo>
                <a:lnTo>
                  <a:pt x="437276" y="123107"/>
                </a:lnTo>
                <a:lnTo>
                  <a:pt x="271901" y="173190"/>
                </a:lnTo>
                <a:lnTo>
                  <a:pt x="143244" y="210741"/>
                </a:lnTo>
                <a:lnTo>
                  <a:pt x="125976" y="214789"/>
                </a:lnTo>
                <a:lnTo>
                  <a:pt x="96629" y="219286"/>
                </a:lnTo>
                <a:lnTo>
                  <a:pt x="67789" y="226370"/>
                </a:lnTo>
                <a:lnTo>
                  <a:pt x="53624" y="231737"/>
                </a:lnTo>
                <a:lnTo>
                  <a:pt x="40025" y="237296"/>
                </a:lnTo>
                <a:lnTo>
                  <a:pt x="18209" y="244829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3"/>
          <p:cNvSpPr/>
          <p:nvPr/>
        </p:nvSpPr>
        <p:spPr>
          <a:xfrm>
            <a:off x="3397567" y="2787254"/>
            <a:ext cx="357150" cy="170259"/>
          </a:xfrm>
          <a:custGeom>
            <a:avLst/>
            <a:gdLst/>
            <a:ahLst/>
            <a:cxnLst/>
            <a:rect l="0" t="0" r="0" b="0"/>
            <a:pathLst>
              <a:path w="357150" h="170259">
                <a:moveTo>
                  <a:pt x="0" y="7381"/>
                </a:moveTo>
                <a:lnTo>
                  <a:pt x="22754" y="2830"/>
                </a:lnTo>
                <a:lnTo>
                  <a:pt x="32315" y="1489"/>
                </a:lnTo>
                <a:lnTo>
                  <a:pt x="41545" y="595"/>
                </a:lnTo>
                <a:lnTo>
                  <a:pt x="50557" y="0"/>
                </a:lnTo>
                <a:lnTo>
                  <a:pt x="60375" y="555"/>
                </a:lnTo>
                <a:lnTo>
                  <a:pt x="70730" y="1878"/>
                </a:lnTo>
                <a:lnTo>
                  <a:pt x="81443" y="3712"/>
                </a:lnTo>
                <a:lnTo>
                  <a:pt x="90491" y="4935"/>
                </a:lnTo>
                <a:lnTo>
                  <a:pt x="98427" y="5750"/>
                </a:lnTo>
                <a:lnTo>
                  <a:pt x="105623" y="6294"/>
                </a:lnTo>
                <a:lnTo>
                  <a:pt x="112325" y="6656"/>
                </a:lnTo>
                <a:lnTo>
                  <a:pt x="124853" y="7058"/>
                </a:lnTo>
                <a:lnTo>
                  <a:pt x="148416" y="7317"/>
                </a:lnTo>
                <a:lnTo>
                  <a:pt x="177142" y="7372"/>
                </a:lnTo>
                <a:lnTo>
                  <a:pt x="182865" y="8328"/>
                </a:lnTo>
                <a:lnTo>
                  <a:pt x="188585" y="9917"/>
                </a:lnTo>
                <a:lnTo>
                  <a:pt x="194303" y="11929"/>
                </a:lnTo>
                <a:lnTo>
                  <a:pt x="204783" y="13270"/>
                </a:lnTo>
                <a:lnTo>
                  <a:pt x="218437" y="14165"/>
                </a:lnTo>
                <a:lnTo>
                  <a:pt x="256810" y="15423"/>
                </a:lnTo>
                <a:lnTo>
                  <a:pt x="286842" y="15848"/>
                </a:lnTo>
                <a:lnTo>
                  <a:pt x="305229" y="15922"/>
                </a:lnTo>
                <a:lnTo>
                  <a:pt x="313024" y="16885"/>
                </a:lnTo>
                <a:lnTo>
                  <a:pt x="322030" y="18479"/>
                </a:lnTo>
                <a:lnTo>
                  <a:pt x="331844" y="20495"/>
                </a:lnTo>
                <a:lnTo>
                  <a:pt x="339339" y="22791"/>
                </a:lnTo>
                <a:lnTo>
                  <a:pt x="350207" y="27882"/>
                </a:lnTo>
                <a:lnTo>
                  <a:pt x="353487" y="30573"/>
                </a:lnTo>
                <a:lnTo>
                  <a:pt x="355673" y="33320"/>
                </a:lnTo>
                <a:lnTo>
                  <a:pt x="357130" y="36103"/>
                </a:lnTo>
                <a:lnTo>
                  <a:pt x="357149" y="37959"/>
                </a:lnTo>
                <a:lnTo>
                  <a:pt x="356210" y="39196"/>
                </a:lnTo>
                <a:lnTo>
                  <a:pt x="354631" y="40021"/>
                </a:lnTo>
                <a:lnTo>
                  <a:pt x="351673" y="43428"/>
                </a:lnTo>
                <a:lnTo>
                  <a:pt x="347796" y="48557"/>
                </a:lnTo>
                <a:lnTo>
                  <a:pt x="343306" y="54834"/>
                </a:lnTo>
                <a:lnTo>
                  <a:pt x="339361" y="59971"/>
                </a:lnTo>
                <a:lnTo>
                  <a:pt x="335778" y="64349"/>
                </a:lnTo>
                <a:lnTo>
                  <a:pt x="332437" y="68219"/>
                </a:lnTo>
                <a:lnTo>
                  <a:pt x="329257" y="71752"/>
                </a:lnTo>
                <a:lnTo>
                  <a:pt x="323184" y="78218"/>
                </a:lnTo>
                <a:lnTo>
                  <a:pt x="309859" y="91764"/>
                </a:lnTo>
                <a:lnTo>
                  <a:pt x="304681" y="96021"/>
                </a:lnTo>
                <a:lnTo>
                  <a:pt x="299323" y="99812"/>
                </a:lnTo>
                <a:lnTo>
                  <a:pt x="293846" y="103291"/>
                </a:lnTo>
                <a:lnTo>
                  <a:pt x="288290" y="107516"/>
                </a:lnTo>
                <a:lnTo>
                  <a:pt x="282681" y="112238"/>
                </a:lnTo>
                <a:lnTo>
                  <a:pt x="277037" y="117290"/>
                </a:lnTo>
                <a:lnTo>
                  <a:pt x="270416" y="122564"/>
                </a:lnTo>
                <a:lnTo>
                  <a:pt x="263145" y="127984"/>
                </a:lnTo>
                <a:lnTo>
                  <a:pt x="255440" y="133503"/>
                </a:lnTo>
                <a:lnTo>
                  <a:pt x="249351" y="138135"/>
                </a:lnTo>
                <a:lnTo>
                  <a:pt x="244339" y="142175"/>
                </a:lnTo>
                <a:lnTo>
                  <a:pt x="240045" y="145821"/>
                </a:lnTo>
                <a:lnTo>
                  <a:pt x="234325" y="149204"/>
                </a:lnTo>
                <a:lnTo>
                  <a:pt x="227654" y="152412"/>
                </a:lnTo>
                <a:lnTo>
                  <a:pt x="220349" y="155503"/>
                </a:lnTo>
                <a:lnTo>
                  <a:pt x="214528" y="158517"/>
                </a:lnTo>
                <a:lnTo>
                  <a:pt x="209693" y="161478"/>
                </a:lnTo>
                <a:lnTo>
                  <a:pt x="197167" y="1702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4"/>
          <p:cNvSpPr/>
          <p:nvPr/>
        </p:nvSpPr>
        <p:spPr>
          <a:xfrm>
            <a:off x="440315" y="3043590"/>
            <a:ext cx="290281" cy="287380"/>
          </a:xfrm>
          <a:custGeom>
            <a:avLst/>
            <a:gdLst/>
            <a:ahLst/>
            <a:cxnLst/>
            <a:rect l="0" t="0" r="0" b="0"/>
            <a:pathLst>
              <a:path w="290281" h="287380">
                <a:moveTo>
                  <a:pt x="214052" y="8220"/>
                </a:moveTo>
                <a:lnTo>
                  <a:pt x="200399" y="3669"/>
                </a:lnTo>
                <a:lnTo>
                  <a:pt x="195425" y="2328"/>
                </a:lnTo>
                <a:lnTo>
                  <a:pt x="187358" y="839"/>
                </a:lnTo>
                <a:lnTo>
                  <a:pt x="181969" y="442"/>
                </a:lnTo>
                <a:lnTo>
                  <a:pt x="175518" y="177"/>
                </a:lnTo>
                <a:lnTo>
                  <a:pt x="168360" y="0"/>
                </a:lnTo>
                <a:lnTo>
                  <a:pt x="159778" y="835"/>
                </a:lnTo>
                <a:lnTo>
                  <a:pt x="150247" y="2344"/>
                </a:lnTo>
                <a:lnTo>
                  <a:pt x="140083" y="4303"/>
                </a:lnTo>
                <a:lnTo>
                  <a:pt x="131402" y="6561"/>
                </a:lnTo>
                <a:lnTo>
                  <a:pt x="123709" y="9019"/>
                </a:lnTo>
                <a:lnTo>
                  <a:pt x="116676" y="11610"/>
                </a:lnTo>
                <a:lnTo>
                  <a:pt x="108177" y="15242"/>
                </a:lnTo>
                <a:lnTo>
                  <a:pt x="88574" y="24358"/>
                </a:lnTo>
                <a:lnTo>
                  <a:pt x="46234" y="45028"/>
                </a:lnTo>
                <a:lnTo>
                  <a:pt x="28544" y="53839"/>
                </a:lnTo>
                <a:lnTo>
                  <a:pt x="23705" y="57683"/>
                </a:lnTo>
                <a:lnTo>
                  <a:pt x="19526" y="62150"/>
                </a:lnTo>
                <a:lnTo>
                  <a:pt x="15788" y="67033"/>
                </a:lnTo>
                <a:lnTo>
                  <a:pt x="14249" y="71241"/>
                </a:lnTo>
                <a:lnTo>
                  <a:pt x="14175" y="74999"/>
                </a:lnTo>
                <a:lnTo>
                  <a:pt x="15078" y="78457"/>
                </a:lnTo>
                <a:lnTo>
                  <a:pt x="18622" y="84839"/>
                </a:lnTo>
                <a:lnTo>
                  <a:pt x="20900" y="87874"/>
                </a:lnTo>
                <a:lnTo>
                  <a:pt x="28512" y="93787"/>
                </a:lnTo>
                <a:lnTo>
                  <a:pt x="33208" y="96697"/>
                </a:lnTo>
                <a:lnTo>
                  <a:pt x="41102" y="98637"/>
                </a:lnTo>
                <a:lnTo>
                  <a:pt x="51127" y="99930"/>
                </a:lnTo>
                <a:lnTo>
                  <a:pt x="62573" y="100793"/>
                </a:lnTo>
                <a:lnTo>
                  <a:pt x="73061" y="102320"/>
                </a:lnTo>
                <a:lnTo>
                  <a:pt x="82910" y="104291"/>
                </a:lnTo>
                <a:lnTo>
                  <a:pt x="92334" y="106557"/>
                </a:lnTo>
                <a:lnTo>
                  <a:pt x="101474" y="108068"/>
                </a:lnTo>
                <a:lnTo>
                  <a:pt x="110425" y="109075"/>
                </a:lnTo>
                <a:lnTo>
                  <a:pt x="119250" y="109746"/>
                </a:lnTo>
                <a:lnTo>
                  <a:pt x="135611" y="112099"/>
                </a:lnTo>
                <a:lnTo>
                  <a:pt x="181729" y="119793"/>
                </a:lnTo>
                <a:lnTo>
                  <a:pt x="200123" y="123560"/>
                </a:lnTo>
                <a:lnTo>
                  <a:pt x="214291" y="127023"/>
                </a:lnTo>
                <a:lnTo>
                  <a:pt x="225641" y="130284"/>
                </a:lnTo>
                <a:lnTo>
                  <a:pt x="235113" y="133411"/>
                </a:lnTo>
                <a:lnTo>
                  <a:pt x="243333" y="136448"/>
                </a:lnTo>
                <a:lnTo>
                  <a:pt x="250717" y="139425"/>
                </a:lnTo>
                <a:lnTo>
                  <a:pt x="256593" y="142362"/>
                </a:lnTo>
                <a:lnTo>
                  <a:pt x="265662" y="148166"/>
                </a:lnTo>
                <a:lnTo>
                  <a:pt x="270366" y="152000"/>
                </a:lnTo>
                <a:lnTo>
                  <a:pt x="275407" y="156461"/>
                </a:lnTo>
                <a:lnTo>
                  <a:pt x="280673" y="161339"/>
                </a:lnTo>
                <a:lnTo>
                  <a:pt x="286524" y="169300"/>
                </a:lnTo>
                <a:lnTo>
                  <a:pt x="288084" y="172757"/>
                </a:lnTo>
                <a:lnTo>
                  <a:pt x="289818" y="181677"/>
                </a:lnTo>
                <a:lnTo>
                  <a:pt x="290280" y="186723"/>
                </a:lnTo>
                <a:lnTo>
                  <a:pt x="289636" y="191039"/>
                </a:lnTo>
                <a:lnTo>
                  <a:pt x="286380" y="198375"/>
                </a:lnTo>
                <a:lnTo>
                  <a:pt x="279191" y="212411"/>
                </a:lnTo>
                <a:lnTo>
                  <a:pt x="275576" y="216737"/>
                </a:lnTo>
                <a:lnTo>
                  <a:pt x="271260" y="220574"/>
                </a:lnTo>
                <a:lnTo>
                  <a:pt x="266478" y="224084"/>
                </a:lnTo>
                <a:lnTo>
                  <a:pt x="261385" y="228330"/>
                </a:lnTo>
                <a:lnTo>
                  <a:pt x="256085" y="233065"/>
                </a:lnTo>
                <a:lnTo>
                  <a:pt x="250646" y="238126"/>
                </a:lnTo>
                <a:lnTo>
                  <a:pt x="245116" y="242453"/>
                </a:lnTo>
                <a:lnTo>
                  <a:pt x="239524" y="246290"/>
                </a:lnTo>
                <a:lnTo>
                  <a:pt x="233891" y="249801"/>
                </a:lnTo>
                <a:lnTo>
                  <a:pt x="226325" y="253094"/>
                </a:lnTo>
                <a:lnTo>
                  <a:pt x="217472" y="256241"/>
                </a:lnTo>
                <a:lnTo>
                  <a:pt x="207759" y="259293"/>
                </a:lnTo>
                <a:lnTo>
                  <a:pt x="199379" y="262279"/>
                </a:lnTo>
                <a:lnTo>
                  <a:pt x="191888" y="265223"/>
                </a:lnTo>
                <a:lnTo>
                  <a:pt x="184988" y="268138"/>
                </a:lnTo>
                <a:lnTo>
                  <a:pt x="176579" y="271033"/>
                </a:lnTo>
                <a:lnTo>
                  <a:pt x="167162" y="273916"/>
                </a:lnTo>
                <a:lnTo>
                  <a:pt x="157075" y="276791"/>
                </a:lnTo>
                <a:lnTo>
                  <a:pt x="147492" y="278707"/>
                </a:lnTo>
                <a:lnTo>
                  <a:pt x="138246" y="279985"/>
                </a:lnTo>
                <a:lnTo>
                  <a:pt x="129225" y="280836"/>
                </a:lnTo>
                <a:lnTo>
                  <a:pt x="120353" y="281404"/>
                </a:lnTo>
                <a:lnTo>
                  <a:pt x="102875" y="282035"/>
                </a:lnTo>
                <a:lnTo>
                  <a:pt x="94214" y="283156"/>
                </a:lnTo>
                <a:lnTo>
                  <a:pt x="85583" y="284855"/>
                </a:lnTo>
                <a:lnTo>
                  <a:pt x="76971" y="286941"/>
                </a:lnTo>
                <a:lnTo>
                  <a:pt x="68372" y="287379"/>
                </a:lnTo>
                <a:lnTo>
                  <a:pt x="59782" y="286718"/>
                </a:lnTo>
                <a:lnTo>
                  <a:pt x="51198" y="285325"/>
                </a:lnTo>
                <a:lnTo>
                  <a:pt x="44523" y="284397"/>
                </a:lnTo>
                <a:lnTo>
                  <a:pt x="39120" y="283778"/>
                </a:lnTo>
                <a:lnTo>
                  <a:pt x="34565" y="283365"/>
                </a:lnTo>
                <a:lnTo>
                  <a:pt x="30577" y="282138"/>
                </a:lnTo>
                <a:lnTo>
                  <a:pt x="23605" y="278233"/>
                </a:lnTo>
                <a:lnTo>
                  <a:pt x="14791" y="273323"/>
                </a:lnTo>
                <a:lnTo>
                  <a:pt x="9774" y="270680"/>
                </a:lnTo>
                <a:lnTo>
                  <a:pt x="6429" y="267966"/>
                </a:lnTo>
                <a:lnTo>
                  <a:pt x="4199" y="265204"/>
                </a:lnTo>
                <a:lnTo>
                  <a:pt x="2713" y="262410"/>
                </a:lnTo>
                <a:lnTo>
                  <a:pt x="1061" y="256765"/>
                </a:lnTo>
                <a:lnTo>
                  <a:pt x="131" y="248233"/>
                </a:lnTo>
                <a:lnTo>
                  <a:pt x="0" y="245381"/>
                </a:lnTo>
                <a:lnTo>
                  <a:pt x="2395" y="237132"/>
                </a:lnTo>
                <a:lnTo>
                  <a:pt x="8312" y="2225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5"/>
          <p:cNvSpPr/>
          <p:nvPr/>
        </p:nvSpPr>
        <p:spPr>
          <a:xfrm>
            <a:off x="834896" y="3086100"/>
            <a:ext cx="221814" cy="205331"/>
          </a:xfrm>
          <a:custGeom>
            <a:avLst/>
            <a:gdLst/>
            <a:ahLst/>
            <a:cxnLst/>
            <a:rect l="0" t="0" r="0" b="0"/>
            <a:pathLst>
              <a:path w="221814" h="205331">
                <a:moveTo>
                  <a:pt x="68073" y="0"/>
                </a:moveTo>
                <a:lnTo>
                  <a:pt x="63523" y="4551"/>
                </a:lnTo>
                <a:lnTo>
                  <a:pt x="62182" y="6844"/>
                </a:lnTo>
                <a:lnTo>
                  <a:pt x="60693" y="11931"/>
                </a:lnTo>
                <a:lnTo>
                  <a:pt x="57438" y="16527"/>
                </a:lnTo>
                <a:lnTo>
                  <a:pt x="52411" y="22448"/>
                </a:lnTo>
                <a:lnTo>
                  <a:pt x="46201" y="29253"/>
                </a:lnTo>
                <a:lnTo>
                  <a:pt x="41110" y="35694"/>
                </a:lnTo>
                <a:lnTo>
                  <a:pt x="36763" y="41893"/>
                </a:lnTo>
                <a:lnTo>
                  <a:pt x="32912" y="47931"/>
                </a:lnTo>
                <a:lnTo>
                  <a:pt x="29393" y="53862"/>
                </a:lnTo>
                <a:lnTo>
                  <a:pt x="26094" y="59720"/>
                </a:lnTo>
                <a:lnTo>
                  <a:pt x="19888" y="71309"/>
                </a:lnTo>
                <a:lnTo>
                  <a:pt x="13955" y="82811"/>
                </a:lnTo>
                <a:lnTo>
                  <a:pt x="11040" y="90449"/>
                </a:lnTo>
                <a:lnTo>
                  <a:pt x="8144" y="99352"/>
                </a:lnTo>
                <a:lnTo>
                  <a:pt x="5260" y="109097"/>
                </a:lnTo>
                <a:lnTo>
                  <a:pt x="3338" y="119404"/>
                </a:lnTo>
                <a:lnTo>
                  <a:pt x="2056" y="130085"/>
                </a:lnTo>
                <a:lnTo>
                  <a:pt x="632" y="149255"/>
                </a:lnTo>
                <a:lnTo>
                  <a:pt x="0" y="160951"/>
                </a:lnTo>
                <a:lnTo>
                  <a:pt x="783" y="166355"/>
                </a:lnTo>
                <a:lnTo>
                  <a:pt x="2258" y="171863"/>
                </a:lnTo>
                <a:lnTo>
                  <a:pt x="4194" y="177441"/>
                </a:lnTo>
                <a:lnTo>
                  <a:pt x="6437" y="182111"/>
                </a:lnTo>
                <a:lnTo>
                  <a:pt x="8885" y="186177"/>
                </a:lnTo>
                <a:lnTo>
                  <a:pt x="11470" y="189841"/>
                </a:lnTo>
                <a:lnTo>
                  <a:pt x="15098" y="192283"/>
                </a:lnTo>
                <a:lnTo>
                  <a:pt x="19421" y="193911"/>
                </a:lnTo>
                <a:lnTo>
                  <a:pt x="24209" y="194996"/>
                </a:lnTo>
                <a:lnTo>
                  <a:pt x="28353" y="196672"/>
                </a:lnTo>
                <a:lnTo>
                  <a:pt x="32068" y="198742"/>
                </a:lnTo>
                <a:lnTo>
                  <a:pt x="35497" y="201075"/>
                </a:lnTo>
                <a:lnTo>
                  <a:pt x="40641" y="202630"/>
                </a:lnTo>
                <a:lnTo>
                  <a:pt x="46928" y="203666"/>
                </a:lnTo>
                <a:lnTo>
                  <a:pt x="53976" y="204358"/>
                </a:lnTo>
                <a:lnTo>
                  <a:pt x="60580" y="204818"/>
                </a:lnTo>
                <a:lnTo>
                  <a:pt x="66888" y="205125"/>
                </a:lnTo>
                <a:lnTo>
                  <a:pt x="72998" y="205330"/>
                </a:lnTo>
                <a:lnTo>
                  <a:pt x="79929" y="204514"/>
                </a:lnTo>
                <a:lnTo>
                  <a:pt x="87407" y="203018"/>
                </a:lnTo>
                <a:lnTo>
                  <a:pt x="95250" y="201067"/>
                </a:lnTo>
                <a:lnTo>
                  <a:pt x="103336" y="199767"/>
                </a:lnTo>
                <a:lnTo>
                  <a:pt x="111584" y="198901"/>
                </a:lnTo>
                <a:lnTo>
                  <a:pt x="119941" y="198323"/>
                </a:lnTo>
                <a:lnTo>
                  <a:pt x="127417" y="196985"/>
                </a:lnTo>
                <a:lnTo>
                  <a:pt x="134306" y="195141"/>
                </a:lnTo>
                <a:lnTo>
                  <a:pt x="140803" y="192959"/>
                </a:lnTo>
                <a:lnTo>
                  <a:pt x="148945" y="188647"/>
                </a:lnTo>
                <a:lnTo>
                  <a:pt x="158183" y="182914"/>
                </a:lnTo>
                <a:lnTo>
                  <a:pt x="168151" y="176235"/>
                </a:lnTo>
                <a:lnTo>
                  <a:pt x="176702" y="169878"/>
                </a:lnTo>
                <a:lnTo>
                  <a:pt x="184307" y="163734"/>
                </a:lnTo>
                <a:lnTo>
                  <a:pt x="191283" y="157733"/>
                </a:lnTo>
                <a:lnTo>
                  <a:pt x="196885" y="151828"/>
                </a:lnTo>
                <a:lnTo>
                  <a:pt x="201573" y="145986"/>
                </a:lnTo>
                <a:lnTo>
                  <a:pt x="205651" y="140186"/>
                </a:lnTo>
                <a:lnTo>
                  <a:pt x="209322" y="134415"/>
                </a:lnTo>
                <a:lnTo>
                  <a:pt x="212721" y="128662"/>
                </a:lnTo>
                <a:lnTo>
                  <a:pt x="215940" y="122922"/>
                </a:lnTo>
                <a:lnTo>
                  <a:pt x="218086" y="116238"/>
                </a:lnTo>
                <a:lnTo>
                  <a:pt x="219517" y="108924"/>
                </a:lnTo>
                <a:lnTo>
                  <a:pt x="220471" y="101191"/>
                </a:lnTo>
                <a:lnTo>
                  <a:pt x="221107" y="94131"/>
                </a:lnTo>
                <a:lnTo>
                  <a:pt x="221531" y="87519"/>
                </a:lnTo>
                <a:lnTo>
                  <a:pt x="221813" y="81206"/>
                </a:lnTo>
                <a:lnTo>
                  <a:pt x="220097" y="76044"/>
                </a:lnTo>
                <a:lnTo>
                  <a:pt x="217047" y="71651"/>
                </a:lnTo>
                <a:lnTo>
                  <a:pt x="213109" y="67770"/>
                </a:lnTo>
                <a:lnTo>
                  <a:pt x="209531" y="63277"/>
                </a:lnTo>
                <a:lnTo>
                  <a:pt x="206194" y="58377"/>
                </a:lnTo>
                <a:lnTo>
                  <a:pt x="203016" y="53205"/>
                </a:lnTo>
                <a:lnTo>
                  <a:pt x="198993" y="48805"/>
                </a:lnTo>
                <a:lnTo>
                  <a:pt x="194406" y="44919"/>
                </a:lnTo>
                <a:lnTo>
                  <a:pt x="189442" y="41376"/>
                </a:lnTo>
                <a:lnTo>
                  <a:pt x="181371" y="37109"/>
                </a:lnTo>
                <a:lnTo>
                  <a:pt x="171228" y="32359"/>
                </a:lnTo>
                <a:lnTo>
                  <a:pt x="159703" y="27288"/>
                </a:lnTo>
                <a:lnTo>
                  <a:pt x="147257" y="22954"/>
                </a:lnTo>
                <a:lnTo>
                  <a:pt x="134198" y="19113"/>
                </a:lnTo>
                <a:lnTo>
                  <a:pt x="120729" y="15599"/>
                </a:lnTo>
                <a:lnTo>
                  <a:pt x="109844" y="13257"/>
                </a:lnTo>
                <a:lnTo>
                  <a:pt x="100683" y="11695"/>
                </a:lnTo>
                <a:lnTo>
                  <a:pt x="92671" y="10654"/>
                </a:lnTo>
                <a:lnTo>
                  <a:pt x="83519" y="10913"/>
                </a:lnTo>
                <a:lnTo>
                  <a:pt x="73608" y="12037"/>
                </a:lnTo>
                <a:lnTo>
                  <a:pt x="16638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6"/>
          <p:cNvSpPr/>
          <p:nvPr/>
        </p:nvSpPr>
        <p:spPr>
          <a:xfrm>
            <a:off x="1142999" y="2871787"/>
            <a:ext cx="108346" cy="402909"/>
          </a:xfrm>
          <a:custGeom>
            <a:avLst/>
            <a:gdLst/>
            <a:ahLst/>
            <a:cxnLst/>
            <a:rect l="0" t="0" r="0" b="0"/>
            <a:pathLst>
              <a:path w="108346" h="402909">
                <a:moveTo>
                  <a:pt x="0" y="0"/>
                </a:moveTo>
                <a:lnTo>
                  <a:pt x="0" y="9102"/>
                </a:lnTo>
                <a:lnTo>
                  <a:pt x="953" y="15593"/>
                </a:lnTo>
                <a:lnTo>
                  <a:pt x="2540" y="23730"/>
                </a:lnTo>
                <a:lnTo>
                  <a:pt x="11932" y="68717"/>
                </a:lnTo>
                <a:lnTo>
                  <a:pt x="22960" y="128403"/>
                </a:lnTo>
                <a:lnTo>
                  <a:pt x="28619" y="154541"/>
                </a:lnTo>
                <a:lnTo>
                  <a:pt x="30510" y="165892"/>
                </a:lnTo>
                <a:lnTo>
                  <a:pt x="31770" y="176317"/>
                </a:lnTo>
                <a:lnTo>
                  <a:pt x="32610" y="186125"/>
                </a:lnTo>
                <a:lnTo>
                  <a:pt x="35075" y="197426"/>
                </a:lnTo>
                <a:lnTo>
                  <a:pt x="38624" y="209722"/>
                </a:lnTo>
                <a:lnTo>
                  <a:pt x="42894" y="222682"/>
                </a:lnTo>
                <a:lnTo>
                  <a:pt x="52719" y="249782"/>
                </a:lnTo>
                <a:lnTo>
                  <a:pt x="58006" y="263677"/>
                </a:lnTo>
                <a:lnTo>
                  <a:pt x="61531" y="275797"/>
                </a:lnTo>
                <a:lnTo>
                  <a:pt x="63881" y="286735"/>
                </a:lnTo>
                <a:lnTo>
                  <a:pt x="65447" y="296884"/>
                </a:lnTo>
                <a:lnTo>
                  <a:pt x="67444" y="305555"/>
                </a:lnTo>
                <a:lnTo>
                  <a:pt x="69728" y="313241"/>
                </a:lnTo>
                <a:lnTo>
                  <a:pt x="72203" y="320270"/>
                </a:lnTo>
                <a:lnTo>
                  <a:pt x="75758" y="328766"/>
                </a:lnTo>
                <a:lnTo>
                  <a:pt x="80033" y="338240"/>
                </a:lnTo>
                <a:lnTo>
                  <a:pt x="84788" y="348366"/>
                </a:lnTo>
                <a:lnTo>
                  <a:pt x="89863" y="357974"/>
                </a:lnTo>
                <a:lnTo>
                  <a:pt x="95151" y="367237"/>
                </a:lnTo>
                <a:lnTo>
                  <a:pt x="100582" y="376269"/>
                </a:lnTo>
                <a:lnTo>
                  <a:pt x="104202" y="383244"/>
                </a:lnTo>
                <a:lnTo>
                  <a:pt x="106616" y="388846"/>
                </a:lnTo>
                <a:lnTo>
                  <a:pt x="108225" y="393533"/>
                </a:lnTo>
                <a:lnTo>
                  <a:pt x="108345" y="396658"/>
                </a:lnTo>
                <a:lnTo>
                  <a:pt x="107473" y="398741"/>
                </a:lnTo>
                <a:lnTo>
                  <a:pt x="102870" y="4029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7"/>
          <p:cNvSpPr/>
          <p:nvPr/>
        </p:nvSpPr>
        <p:spPr>
          <a:xfrm>
            <a:off x="1348739" y="3086100"/>
            <a:ext cx="188596" cy="179862"/>
          </a:xfrm>
          <a:custGeom>
            <a:avLst/>
            <a:gdLst/>
            <a:ahLst/>
            <a:cxnLst/>
            <a:rect l="0" t="0" r="0" b="0"/>
            <a:pathLst>
              <a:path w="188596" h="179862">
                <a:moveTo>
                  <a:pt x="0" y="0"/>
                </a:moveTo>
                <a:lnTo>
                  <a:pt x="4551" y="18203"/>
                </a:lnTo>
                <a:lnTo>
                  <a:pt x="5892" y="24518"/>
                </a:lnTo>
                <a:lnTo>
                  <a:pt x="6786" y="29680"/>
                </a:lnTo>
                <a:lnTo>
                  <a:pt x="7381" y="34074"/>
                </a:lnTo>
                <a:lnTo>
                  <a:pt x="7779" y="38908"/>
                </a:lnTo>
                <a:lnTo>
                  <a:pt x="8043" y="44036"/>
                </a:lnTo>
                <a:lnTo>
                  <a:pt x="8220" y="49360"/>
                </a:lnTo>
                <a:lnTo>
                  <a:pt x="9290" y="57671"/>
                </a:lnTo>
                <a:lnTo>
                  <a:pt x="10956" y="67975"/>
                </a:lnTo>
                <a:lnTo>
                  <a:pt x="13019" y="79606"/>
                </a:lnTo>
                <a:lnTo>
                  <a:pt x="15347" y="91171"/>
                </a:lnTo>
                <a:lnTo>
                  <a:pt x="20474" y="114180"/>
                </a:lnTo>
                <a:lnTo>
                  <a:pt x="23174" y="122793"/>
                </a:lnTo>
                <a:lnTo>
                  <a:pt x="25927" y="129487"/>
                </a:lnTo>
                <a:lnTo>
                  <a:pt x="28715" y="134902"/>
                </a:lnTo>
                <a:lnTo>
                  <a:pt x="30573" y="140417"/>
                </a:lnTo>
                <a:lnTo>
                  <a:pt x="31812" y="145999"/>
                </a:lnTo>
                <a:lnTo>
                  <a:pt x="32638" y="151625"/>
                </a:lnTo>
                <a:lnTo>
                  <a:pt x="34142" y="156328"/>
                </a:lnTo>
                <a:lnTo>
                  <a:pt x="36096" y="160416"/>
                </a:lnTo>
                <a:lnTo>
                  <a:pt x="38352" y="164094"/>
                </a:lnTo>
                <a:lnTo>
                  <a:pt x="40808" y="167498"/>
                </a:lnTo>
                <a:lnTo>
                  <a:pt x="43398" y="170720"/>
                </a:lnTo>
                <a:lnTo>
                  <a:pt x="46077" y="173821"/>
                </a:lnTo>
                <a:lnTo>
                  <a:pt x="48816" y="175888"/>
                </a:lnTo>
                <a:lnTo>
                  <a:pt x="54399" y="178185"/>
                </a:lnTo>
                <a:lnTo>
                  <a:pt x="60055" y="179206"/>
                </a:lnTo>
                <a:lnTo>
                  <a:pt x="65744" y="179659"/>
                </a:lnTo>
                <a:lnTo>
                  <a:pt x="71447" y="179861"/>
                </a:lnTo>
                <a:lnTo>
                  <a:pt x="75254" y="178010"/>
                </a:lnTo>
                <a:lnTo>
                  <a:pt x="79697" y="174870"/>
                </a:lnTo>
                <a:lnTo>
                  <a:pt x="84564" y="170873"/>
                </a:lnTo>
                <a:lnTo>
                  <a:pt x="90666" y="166303"/>
                </a:lnTo>
                <a:lnTo>
                  <a:pt x="105066" y="156144"/>
                </a:lnTo>
                <a:lnTo>
                  <a:pt x="111002" y="150769"/>
                </a:lnTo>
                <a:lnTo>
                  <a:pt x="115912" y="145280"/>
                </a:lnTo>
                <a:lnTo>
                  <a:pt x="120137" y="139716"/>
                </a:lnTo>
                <a:lnTo>
                  <a:pt x="123906" y="134101"/>
                </a:lnTo>
                <a:lnTo>
                  <a:pt x="127372" y="128453"/>
                </a:lnTo>
                <a:lnTo>
                  <a:pt x="130635" y="122783"/>
                </a:lnTo>
                <a:lnTo>
                  <a:pt x="134715" y="113288"/>
                </a:lnTo>
                <a:lnTo>
                  <a:pt x="139340" y="101242"/>
                </a:lnTo>
                <a:lnTo>
                  <a:pt x="144329" y="87497"/>
                </a:lnTo>
                <a:lnTo>
                  <a:pt x="149559" y="77381"/>
                </a:lnTo>
                <a:lnTo>
                  <a:pt x="154951" y="69685"/>
                </a:lnTo>
                <a:lnTo>
                  <a:pt x="160451" y="63602"/>
                </a:lnTo>
                <a:lnTo>
                  <a:pt x="164117" y="57641"/>
                </a:lnTo>
                <a:lnTo>
                  <a:pt x="166562" y="51762"/>
                </a:lnTo>
                <a:lnTo>
                  <a:pt x="168192" y="45938"/>
                </a:lnTo>
                <a:lnTo>
                  <a:pt x="170230" y="41103"/>
                </a:lnTo>
                <a:lnTo>
                  <a:pt x="188595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8"/>
          <p:cNvSpPr/>
          <p:nvPr/>
        </p:nvSpPr>
        <p:spPr>
          <a:xfrm>
            <a:off x="1571624" y="3103245"/>
            <a:ext cx="51436" cy="154306"/>
          </a:xfrm>
          <a:custGeom>
            <a:avLst/>
            <a:gdLst/>
            <a:ahLst/>
            <a:cxnLst/>
            <a:rect l="0" t="0" r="0" b="0"/>
            <a:pathLst>
              <a:path w="51436" h="154306">
                <a:moveTo>
                  <a:pt x="0" y="0"/>
                </a:moveTo>
                <a:lnTo>
                  <a:pt x="9102" y="18203"/>
                </a:lnTo>
                <a:lnTo>
                  <a:pt x="12736" y="28328"/>
                </a:lnTo>
                <a:lnTo>
                  <a:pt x="16111" y="39840"/>
                </a:lnTo>
                <a:lnTo>
                  <a:pt x="19313" y="52277"/>
                </a:lnTo>
                <a:lnTo>
                  <a:pt x="22400" y="62474"/>
                </a:lnTo>
                <a:lnTo>
                  <a:pt x="25411" y="71177"/>
                </a:lnTo>
                <a:lnTo>
                  <a:pt x="28371" y="78883"/>
                </a:lnTo>
                <a:lnTo>
                  <a:pt x="30344" y="84974"/>
                </a:lnTo>
                <a:lnTo>
                  <a:pt x="31660" y="89987"/>
                </a:lnTo>
                <a:lnTo>
                  <a:pt x="32537" y="94281"/>
                </a:lnTo>
                <a:lnTo>
                  <a:pt x="34074" y="99049"/>
                </a:lnTo>
                <a:lnTo>
                  <a:pt x="36051" y="104132"/>
                </a:lnTo>
                <a:lnTo>
                  <a:pt x="38322" y="109427"/>
                </a:lnTo>
                <a:lnTo>
                  <a:pt x="39836" y="113908"/>
                </a:lnTo>
                <a:lnTo>
                  <a:pt x="40845" y="117849"/>
                </a:lnTo>
                <a:lnTo>
                  <a:pt x="41517" y="121428"/>
                </a:lnTo>
                <a:lnTo>
                  <a:pt x="42918" y="125720"/>
                </a:lnTo>
                <a:lnTo>
                  <a:pt x="44805" y="130485"/>
                </a:lnTo>
                <a:lnTo>
                  <a:pt x="47015" y="135568"/>
                </a:lnTo>
                <a:lnTo>
                  <a:pt x="48489" y="139908"/>
                </a:lnTo>
                <a:lnTo>
                  <a:pt x="49471" y="143755"/>
                </a:lnTo>
                <a:lnTo>
                  <a:pt x="51435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9"/>
          <p:cNvSpPr/>
          <p:nvPr/>
        </p:nvSpPr>
        <p:spPr>
          <a:xfrm>
            <a:off x="1734502" y="3103245"/>
            <a:ext cx="257176" cy="180023"/>
          </a:xfrm>
          <a:custGeom>
            <a:avLst/>
            <a:gdLst/>
            <a:ahLst/>
            <a:cxnLst/>
            <a:rect l="0" t="0" r="0" b="0"/>
            <a:pathLst>
              <a:path w="257176" h="180023">
                <a:moveTo>
                  <a:pt x="0" y="0"/>
                </a:moveTo>
                <a:lnTo>
                  <a:pt x="16482" y="49447"/>
                </a:lnTo>
                <a:lnTo>
                  <a:pt x="19561" y="60587"/>
                </a:lnTo>
                <a:lnTo>
                  <a:pt x="21613" y="69919"/>
                </a:lnTo>
                <a:lnTo>
                  <a:pt x="22981" y="78045"/>
                </a:lnTo>
                <a:lnTo>
                  <a:pt x="24846" y="87272"/>
                </a:lnTo>
                <a:lnTo>
                  <a:pt x="29457" y="107685"/>
                </a:lnTo>
                <a:lnTo>
                  <a:pt x="32021" y="117510"/>
                </a:lnTo>
                <a:lnTo>
                  <a:pt x="34682" y="126917"/>
                </a:lnTo>
                <a:lnTo>
                  <a:pt x="37409" y="136046"/>
                </a:lnTo>
                <a:lnTo>
                  <a:pt x="40179" y="142132"/>
                </a:lnTo>
                <a:lnTo>
                  <a:pt x="42979" y="146190"/>
                </a:lnTo>
                <a:lnTo>
                  <a:pt x="45797" y="148895"/>
                </a:lnTo>
                <a:lnTo>
                  <a:pt x="47677" y="151650"/>
                </a:lnTo>
                <a:lnTo>
                  <a:pt x="49765" y="157252"/>
                </a:lnTo>
                <a:lnTo>
                  <a:pt x="50322" y="158175"/>
                </a:lnTo>
                <a:lnTo>
                  <a:pt x="50693" y="157837"/>
                </a:lnTo>
                <a:lnTo>
                  <a:pt x="51105" y="154922"/>
                </a:lnTo>
                <a:lnTo>
                  <a:pt x="51288" y="150452"/>
                </a:lnTo>
                <a:lnTo>
                  <a:pt x="51392" y="142580"/>
                </a:lnTo>
                <a:lnTo>
                  <a:pt x="53311" y="134106"/>
                </a:lnTo>
                <a:lnTo>
                  <a:pt x="60524" y="106910"/>
                </a:lnTo>
                <a:lnTo>
                  <a:pt x="66067" y="93181"/>
                </a:lnTo>
                <a:lnTo>
                  <a:pt x="72620" y="80218"/>
                </a:lnTo>
                <a:lnTo>
                  <a:pt x="85615" y="57560"/>
                </a:lnTo>
                <a:lnTo>
                  <a:pt x="94566" y="41139"/>
                </a:lnTo>
                <a:lnTo>
                  <a:pt x="99239" y="35046"/>
                </a:lnTo>
                <a:lnTo>
                  <a:pt x="104259" y="30031"/>
                </a:lnTo>
                <a:lnTo>
                  <a:pt x="109511" y="25736"/>
                </a:lnTo>
                <a:lnTo>
                  <a:pt x="114917" y="21920"/>
                </a:lnTo>
                <a:lnTo>
                  <a:pt x="120427" y="18423"/>
                </a:lnTo>
                <a:lnTo>
                  <a:pt x="126004" y="15139"/>
                </a:lnTo>
                <a:lnTo>
                  <a:pt x="132580" y="11998"/>
                </a:lnTo>
                <a:lnTo>
                  <a:pt x="139822" y="8951"/>
                </a:lnTo>
                <a:lnTo>
                  <a:pt x="147507" y="5967"/>
                </a:lnTo>
                <a:lnTo>
                  <a:pt x="154535" y="3978"/>
                </a:lnTo>
                <a:lnTo>
                  <a:pt x="161126" y="2652"/>
                </a:lnTo>
                <a:lnTo>
                  <a:pt x="167425" y="1768"/>
                </a:lnTo>
                <a:lnTo>
                  <a:pt x="174482" y="1178"/>
                </a:lnTo>
                <a:lnTo>
                  <a:pt x="182044" y="785"/>
                </a:lnTo>
                <a:lnTo>
                  <a:pt x="201259" y="232"/>
                </a:lnTo>
                <a:lnTo>
                  <a:pt x="205610" y="155"/>
                </a:lnTo>
                <a:lnTo>
                  <a:pt x="210416" y="1055"/>
                </a:lnTo>
                <a:lnTo>
                  <a:pt x="215525" y="2609"/>
                </a:lnTo>
                <a:lnTo>
                  <a:pt x="220836" y="4596"/>
                </a:lnTo>
                <a:lnTo>
                  <a:pt x="225329" y="6874"/>
                </a:lnTo>
                <a:lnTo>
                  <a:pt x="232861" y="11945"/>
                </a:lnTo>
                <a:lnTo>
                  <a:pt x="235251" y="15583"/>
                </a:lnTo>
                <a:lnTo>
                  <a:pt x="236844" y="19914"/>
                </a:lnTo>
                <a:lnTo>
                  <a:pt x="237906" y="24706"/>
                </a:lnTo>
                <a:lnTo>
                  <a:pt x="239566" y="28853"/>
                </a:lnTo>
                <a:lnTo>
                  <a:pt x="241626" y="32570"/>
                </a:lnTo>
                <a:lnTo>
                  <a:pt x="243952" y="36001"/>
                </a:lnTo>
                <a:lnTo>
                  <a:pt x="245502" y="40193"/>
                </a:lnTo>
                <a:lnTo>
                  <a:pt x="246535" y="44893"/>
                </a:lnTo>
                <a:lnTo>
                  <a:pt x="247225" y="49931"/>
                </a:lnTo>
                <a:lnTo>
                  <a:pt x="246731" y="57100"/>
                </a:lnTo>
                <a:lnTo>
                  <a:pt x="245450" y="65689"/>
                </a:lnTo>
                <a:lnTo>
                  <a:pt x="243643" y="75225"/>
                </a:lnTo>
                <a:lnTo>
                  <a:pt x="242439" y="83487"/>
                </a:lnTo>
                <a:lnTo>
                  <a:pt x="241636" y="90901"/>
                </a:lnTo>
                <a:lnTo>
                  <a:pt x="241101" y="97748"/>
                </a:lnTo>
                <a:lnTo>
                  <a:pt x="241696" y="105170"/>
                </a:lnTo>
                <a:lnTo>
                  <a:pt x="243046" y="112976"/>
                </a:lnTo>
                <a:lnTo>
                  <a:pt x="244898" y="121037"/>
                </a:lnTo>
                <a:lnTo>
                  <a:pt x="247085" y="129269"/>
                </a:lnTo>
                <a:lnTo>
                  <a:pt x="252056" y="146035"/>
                </a:lnTo>
                <a:lnTo>
                  <a:pt x="253762" y="153554"/>
                </a:lnTo>
                <a:lnTo>
                  <a:pt x="254900" y="160472"/>
                </a:lnTo>
                <a:lnTo>
                  <a:pt x="257175" y="180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0"/>
          <p:cNvSpPr/>
          <p:nvPr/>
        </p:nvSpPr>
        <p:spPr>
          <a:xfrm>
            <a:off x="1897379" y="3083443"/>
            <a:ext cx="396061" cy="388249"/>
          </a:xfrm>
          <a:custGeom>
            <a:avLst/>
            <a:gdLst/>
            <a:ahLst/>
            <a:cxnLst/>
            <a:rect l="0" t="0" r="0" b="0"/>
            <a:pathLst>
              <a:path w="396061" h="388249">
                <a:moveTo>
                  <a:pt x="317183" y="28374"/>
                </a:moveTo>
                <a:lnTo>
                  <a:pt x="321734" y="14722"/>
                </a:lnTo>
                <a:lnTo>
                  <a:pt x="323968" y="5479"/>
                </a:lnTo>
                <a:lnTo>
                  <a:pt x="324564" y="1680"/>
                </a:lnTo>
                <a:lnTo>
                  <a:pt x="324009" y="101"/>
                </a:lnTo>
                <a:lnTo>
                  <a:pt x="322686" y="0"/>
                </a:lnTo>
                <a:lnTo>
                  <a:pt x="320852" y="886"/>
                </a:lnTo>
                <a:lnTo>
                  <a:pt x="310111" y="9150"/>
                </a:lnTo>
                <a:lnTo>
                  <a:pt x="301023" y="14433"/>
                </a:lnTo>
                <a:lnTo>
                  <a:pt x="293173" y="22496"/>
                </a:lnTo>
                <a:lnTo>
                  <a:pt x="285557" y="32429"/>
                </a:lnTo>
                <a:lnTo>
                  <a:pt x="275822" y="43194"/>
                </a:lnTo>
                <a:lnTo>
                  <a:pt x="265145" y="54328"/>
                </a:lnTo>
                <a:lnTo>
                  <a:pt x="225708" y="94110"/>
                </a:lnTo>
                <a:lnTo>
                  <a:pt x="216837" y="105533"/>
                </a:lnTo>
                <a:lnTo>
                  <a:pt x="213139" y="111246"/>
                </a:lnTo>
                <a:lnTo>
                  <a:pt x="209028" y="122673"/>
                </a:lnTo>
                <a:lnTo>
                  <a:pt x="207202" y="133150"/>
                </a:lnTo>
                <a:lnTo>
                  <a:pt x="206390" y="140981"/>
                </a:lnTo>
                <a:lnTo>
                  <a:pt x="207126" y="144403"/>
                </a:lnTo>
                <a:lnTo>
                  <a:pt x="210484" y="150745"/>
                </a:lnTo>
                <a:lnTo>
                  <a:pt x="212713" y="152817"/>
                </a:lnTo>
                <a:lnTo>
                  <a:pt x="215151" y="154199"/>
                </a:lnTo>
                <a:lnTo>
                  <a:pt x="220400" y="155734"/>
                </a:lnTo>
                <a:lnTo>
                  <a:pt x="229663" y="156598"/>
                </a:lnTo>
                <a:lnTo>
                  <a:pt x="238915" y="156800"/>
                </a:lnTo>
                <a:lnTo>
                  <a:pt x="254834" y="156914"/>
                </a:lnTo>
                <a:lnTo>
                  <a:pt x="265977" y="154400"/>
                </a:lnTo>
                <a:lnTo>
                  <a:pt x="277280" y="150108"/>
                </a:lnTo>
                <a:lnTo>
                  <a:pt x="288653" y="145026"/>
                </a:lnTo>
                <a:lnTo>
                  <a:pt x="305766" y="136809"/>
                </a:lnTo>
                <a:lnTo>
                  <a:pt x="317189" y="128637"/>
                </a:lnTo>
                <a:lnTo>
                  <a:pt x="327663" y="119608"/>
                </a:lnTo>
                <a:lnTo>
                  <a:pt x="335493" y="112420"/>
                </a:lnTo>
                <a:lnTo>
                  <a:pt x="342148" y="103510"/>
                </a:lnTo>
                <a:lnTo>
                  <a:pt x="348281" y="93200"/>
                </a:lnTo>
                <a:lnTo>
                  <a:pt x="354182" y="82268"/>
                </a:lnTo>
                <a:lnTo>
                  <a:pt x="356136" y="74781"/>
                </a:lnTo>
                <a:lnTo>
                  <a:pt x="357439" y="65979"/>
                </a:lnTo>
                <a:lnTo>
                  <a:pt x="358887" y="48898"/>
                </a:lnTo>
                <a:lnTo>
                  <a:pt x="359531" y="38131"/>
                </a:lnTo>
                <a:lnTo>
                  <a:pt x="359944" y="26315"/>
                </a:lnTo>
                <a:lnTo>
                  <a:pt x="360015" y="34855"/>
                </a:lnTo>
                <a:lnTo>
                  <a:pt x="360041" y="73936"/>
                </a:lnTo>
                <a:lnTo>
                  <a:pt x="360995" y="84466"/>
                </a:lnTo>
                <a:lnTo>
                  <a:pt x="362584" y="94344"/>
                </a:lnTo>
                <a:lnTo>
                  <a:pt x="364595" y="103787"/>
                </a:lnTo>
                <a:lnTo>
                  <a:pt x="366889" y="112939"/>
                </a:lnTo>
                <a:lnTo>
                  <a:pt x="369370" y="121898"/>
                </a:lnTo>
                <a:lnTo>
                  <a:pt x="371977" y="130728"/>
                </a:lnTo>
                <a:lnTo>
                  <a:pt x="374667" y="143283"/>
                </a:lnTo>
                <a:lnTo>
                  <a:pt x="377413" y="158320"/>
                </a:lnTo>
                <a:lnTo>
                  <a:pt x="380196" y="175012"/>
                </a:lnTo>
                <a:lnTo>
                  <a:pt x="383957" y="192808"/>
                </a:lnTo>
                <a:lnTo>
                  <a:pt x="388369" y="211339"/>
                </a:lnTo>
                <a:lnTo>
                  <a:pt x="393215" y="230361"/>
                </a:lnTo>
                <a:lnTo>
                  <a:pt x="395494" y="245899"/>
                </a:lnTo>
                <a:lnTo>
                  <a:pt x="396060" y="259116"/>
                </a:lnTo>
                <a:lnTo>
                  <a:pt x="395485" y="270784"/>
                </a:lnTo>
                <a:lnTo>
                  <a:pt x="394149" y="280469"/>
                </a:lnTo>
                <a:lnTo>
                  <a:pt x="392307" y="288829"/>
                </a:lnTo>
                <a:lnTo>
                  <a:pt x="390125" y="296309"/>
                </a:lnTo>
                <a:lnTo>
                  <a:pt x="384861" y="306057"/>
                </a:lnTo>
                <a:lnTo>
                  <a:pt x="377542" y="317319"/>
                </a:lnTo>
                <a:lnTo>
                  <a:pt x="368852" y="329589"/>
                </a:lnTo>
                <a:lnTo>
                  <a:pt x="360202" y="339674"/>
                </a:lnTo>
                <a:lnTo>
                  <a:pt x="351577" y="348302"/>
                </a:lnTo>
                <a:lnTo>
                  <a:pt x="342970" y="355960"/>
                </a:lnTo>
                <a:lnTo>
                  <a:pt x="334374" y="362017"/>
                </a:lnTo>
                <a:lnTo>
                  <a:pt x="325786" y="367008"/>
                </a:lnTo>
                <a:lnTo>
                  <a:pt x="317204" y="371287"/>
                </a:lnTo>
                <a:lnTo>
                  <a:pt x="307672" y="375093"/>
                </a:lnTo>
                <a:lnTo>
                  <a:pt x="297507" y="378582"/>
                </a:lnTo>
                <a:lnTo>
                  <a:pt x="286921" y="381861"/>
                </a:lnTo>
                <a:lnTo>
                  <a:pt x="275100" y="384047"/>
                </a:lnTo>
                <a:lnTo>
                  <a:pt x="262458" y="385504"/>
                </a:lnTo>
                <a:lnTo>
                  <a:pt x="249267" y="386476"/>
                </a:lnTo>
                <a:lnTo>
                  <a:pt x="235711" y="387124"/>
                </a:lnTo>
                <a:lnTo>
                  <a:pt x="207948" y="387843"/>
                </a:lnTo>
                <a:lnTo>
                  <a:pt x="165543" y="388248"/>
                </a:lnTo>
                <a:lnTo>
                  <a:pt x="152272" y="387353"/>
                </a:lnTo>
                <a:lnTo>
                  <a:pt x="139615" y="385803"/>
                </a:lnTo>
                <a:lnTo>
                  <a:pt x="108724" y="380589"/>
                </a:lnTo>
                <a:lnTo>
                  <a:pt x="60069" y="371922"/>
                </a:lnTo>
                <a:lnTo>
                  <a:pt x="41952" y="367896"/>
                </a:lnTo>
                <a:lnTo>
                  <a:pt x="28920" y="364260"/>
                </a:lnTo>
                <a:lnTo>
                  <a:pt x="0" y="3541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1"/>
          <p:cNvSpPr/>
          <p:nvPr/>
        </p:nvSpPr>
        <p:spPr>
          <a:xfrm>
            <a:off x="542924" y="3472042"/>
            <a:ext cx="295169" cy="196936"/>
          </a:xfrm>
          <a:custGeom>
            <a:avLst/>
            <a:gdLst/>
            <a:ahLst/>
            <a:cxnLst/>
            <a:rect l="0" t="0" r="0" b="0"/>
            <a:pathLst>
              <a:path w="295169" h="196936">
                <a:moveTo>
                  <a:pt x="0" y="76973"/>
                </a:moveTo>
                <a:lnTo>
                  <a:pt x="4551" y="86074"/>
                </a:lnTo>
                <a:lnTo>
                  <a:pt x="6844" y="88755"/>
                </a:lnTo>
                <a:lnTo>
                  <a:pt x="9326" y="90543"/>
                </a:lnTo>
                <a:lnTo>
                  <a:pt x="14622" y="92529"/>
                </a:lnTo>
                <a:lnTo>
                  <a:pt x="20152" y="93412"/>
                </a:lnTo>
                <a:lnTo>
                  <a:pt x="28324" y="93804"/>
                </a:lnTo>
                <a:lnTo>
                  <a:pt x="43635" y="94025"/>
                </a:lnTo>
                <a:lnTo>
                  <a:pt x="94845" y="94112"/>
                </a:lnTo>
                <a:lnTo>
                  <a:pt x="103235" y="93161"/>
                </a:lnTo>
                <a:lnTo>
                  <a:pt x="111686" y="91575"/>
                </a:lnTo>
                <a:lnTo>
                  <a:pt x="120177" y="89565"/>
                </a:lnTo>
                <a:lnTo>
                  <a:pt x="128696" y="87273"/>
                </a:lnTo>
                <a:lnTo>
                  <a:pt x="145781" y="82186"/>
                </a:lnTo>
                <a:lnTo>
                  <a:pt x="154337" y="80448"/>
                </a:lnTo>
                <a:lnTo>
                  <a:pt x="162899" y="79290"/>
                </a:lnTo>
                <a:lnTo>
                  <a:pt x="171465" y="78517"/>
                </a:lnTo>
                <a:lnTo>
                  <a:pt x="180032" y="77050"/>
                </a:lnTo>
                <a:lnTo>
                  <a:pt x="188602" y="75119"/>
                </a:lnTo>
                <a:lnTo>
                  <a:pt x="197172" y="72879"/>
                </a:lnTo>
                <a:lnTo>
                  <a:pt x="205743" y="70434"/>
                </a:lnTo>
                <a:lnTo>
                  <a:pt x="222887" y="65176"/>
                </a:lnTo>
                <a:lnTo>
                  <a:pt x="230506" y="62441"/>
                </a:lnTo>
                <a:lnTo>
                  <a:pt x="237491" y="59665"/>
                </a:lnTo>
                <a:lnTo>
                  <a:pt x="244053" y="56861"/>
                </a:lnTo>
                <a:lnTo>
                  <a:pt x="256423" y="51207"/>
                </a:lnTo>
                <a:lnTo>
                  <a:pt x="262389" y="48365"/>
                </a:lnTo>
                <a:lnTo>
                  <a:pt x="271558" y="42669"/>
                </a:lnTo>
                <a:lnTo>
                  <a:pt x="278807" y="36962"/>
                </a:lnTo>
                <a:lnTo>
                  <a:pt x="285205" y="31250"/>
                </a:lnTo>
                <a:lnTo>
                  <a:pt x="288244" y="27441"/>
                </a:lnTo>
                <a:lnTo>
                  <a:pt x="291223" y="22996"/>
                </a:lnTo>
                <a:lnTo>
                  <a:pt x="294161" y="18129"/>
                </a:lnTo>
                <a:lnTo>
                  <a:pt x="295168" y="13931"/>
                </a:lnTo>
                <a:lnTo>
                  <a:pt x="294886" y="10179"/>
                </a:lnTo>
                <a:lnTo>
                  <a:pt x="293746" y="6727"/>
                </a:lnTo>
                <a:lnTo>
                  <a:pt x="291081" y="4424"/>
                </a:lnTo>
                <a:lnTo>
                  <a:pt x="287399" y="2890"/>
                </a:lnTo>
                <a:lnTo>
                  <a:pt x="279181" y="1184"/>
                </a:lnTo>
                <a:lnTo>
                  <a:pt x="272353" y="427"/>
                </a:lnTo>
                <a:lnTo>
                  <a:pt x="267294" y="224"/>
                </a:lnTo>
                <a:lnTo>
                  <a:pt x="254053" y="0"/>
                </a:lnTo>
                <a:lnTo>
                  <a:pt x="246521" y="892"/>
                </a:lnTo>
                <a:lnTo>
                  <a:pt x="238642" y="2440"/>
                </a:lnTo>
                <a:lnTo>
                  <a:pt x="230533" y="4424"/>
                </a:lnTo>
                <a:lnTo>
                  <a:pt x="222269" y="6699"/>
                </a:lnTo>
                <a:lnTo>
                  <a:pt x="205466" y="11768"/>
                </a:lnTo>
                <a:lnTo>
                  <a:pt x="179942" y="19976"/>
                </a:lnTo>
                <a:lnTo>
                  <a:pt x="170444" y="23735"/>
                </a:lnTo>
                <a:lnTo>
                  <a:pt x="160302" y="28146"/>
                </a:lnTo>
                <a:lnTo>
                  <a:pt x="149730" y="32991"/>
                </a:lnTo>
                <a:lnTo>
                  <a:pt x="139825" y="38127"/>
                </a:lnTo>
                <a:lnTo>
                  <a:pt x="130365" y="43455"/>
                </a:lnTo>
                <a:lnTo>
                  <a:pt x="121200" y="48913"/>
                </a:lnTo>
                <a:lnTo>
                  <a:pt x="113185" y="54456"/>
                </a:lnTo>
                <a:lnTo>
                  <a:pt x="105937" y="60057"/>
                </a:lnTo>
                <a:lnTo>
                  <a:pt x="99200" y="65695"/>
                </a:lnTo>
                <a:lnTo>
                  <a:pt x="90898" y="73264"/>
                </a:lnTo>
                <a:lnTo>
                  <a:pt x="71514" y="91835"/>
                </a:lnTo>
                <a:lnTo>
                  <a:pt x="63869" y="100215"/>
                </a:lnTo>
                <a:lnTo>
                  <a:pt x="57819" y="107708"/>
                </a:lnTo>
                <a:lnTo>
                  <a:pt x="52834" y="114608"/>
                </a:lnTo>
                <a:lnTo>
                  <a:pt x="48558" y="121113"/>
                </a:lnTo>
                <a:lnTo>
                  <a:pt x="44755" y="127354"/>
                </a:lnTo>
                <a:lnTo>
                  <a:pt x="41267" y="133421"/>
                </a:lnTo>
                <a:lnTo>
                  <a:pt x="38941" y="139370"/>
                </a:lnTo>
                <a:lnTo>
                  <a:pt x="37391" y="145241"/>
                </a:lnTo>
                <a:lnTo>
                  <a:pt x="36357" y="151060"/>
                </a:lnTo>
                <a:lnTo>
                  <a:pt x="35668" y="155891"/>
                </a:lnTo>
                <a:lnTo>
                  <a:pt x="35209" y="160065"/>
                </a:lnTo>
                <a:lnTo>
                  <a:pt x="34903" y="163800"/>
                </a:lnTo>
                <a:lnTo>
                  <a:pt x="35651" y="167243"/>
                </a:lnTo>
                <a:lnTo>
                  <a:pt x="37103" y="170490"/>
                </a:lnTo>
                <a:lnTo>
                  <a:pt x="41255" y="176638"/>
                </a:lnTo>
                <a:lnTo>
                  <a:pt x="46276" y="182546"/>
                </a:lnTo>
                <a:lnTo>
                  <a:pt x="49901" y="184503"/>
                </a:lnTo>
                <a:lnTo>
                  <a:pt x="64104" y="188209"/>
                </a:lnTo>
                <a:lnTo>
                  <a:pt x="69406" y="190182"/>
                </a:lnTo>
                <a:lnTo>
                  <a:pt x="74846" y="192451"/>
                </a:lnTo>
                <a:lnTo>
                  <a:pt x="80377" y="193963"/>
                </a:lnTo>
                <a:lnTo>
                  <a:pt x="85970" y="194971"/>
                </a:lnTo>
                <a:lnTo>
                  <a:pt x="91604" y="195643"/>
                </a:lnTo>
                <a:lnTo>
                  <a:pt x="98217" y="196091"/>
                </a:lnTo>
                <a:lnTo>
                  <a:pt x="105483" y="196390"/>
                </a:lnTo>
                <a:lnTo>
                  <a:pt x="121177" y="196722"/>
                </a:lnTo>
                <a:lnTo>
                  <a:pt x="151995" y="196935"/>
                </a:lnTo>
                <a:lnTo>
                  <a:pt x="188595" y="1884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2"/>
          <p:cNvSpPr/>
          <p:nvPr/>
        </p:nvSpPr>
        <p:spPr>
          <a:xfrm>
            <a:off x="955423" y="3472424"/>
            <a:ext cx="230297" cy="368056"/>
          </a:xfrm>
          <a:custGeom>
            <a:avLst/>
            <a:gdLst/>
            <a:ahLst/>
            <a:cxnLst/>
            <a:rect l="0" t="0" r="0" b="0"/>
            <a:pathLst>
              <a:path w="230297" h="368056">
                <a:moveTo>
                  <a:pt x="187576" y="25155"/>
                </a:moveTo>
                <a:lnTo>
                  <a:pt x="183026" y="16054"/>
                </a:lnTo>
                <a:lnTo>
                  <a:pt x="178251" y="9046"/>
                </a:lnTo>
                <a:lnTo>
                  <a:pt x="175645" y="5843"/>
                </a:lnTo>
                <a:lnTo>
                  <a:pt x="172955" y="3708"/>
                </a:lnTo>
                <a:lnTo>
                  <a:pt x="170208" y="2285"/>
                </a:lnTo>
                <a:lnTo>
                  <a:pt x="167425" y="1336"/>
                </a:lnTo>
                <a:lnTo>
                  <a:pt x="163665" y="703"/>
                </a:lnTo>
                <a:lnTo>
                  <a:pt x="159253" y="281"/>
                </a:lnTo>
                <a:lnTo>
                  <a:pt x="154407" y="0"/>
                </a:lnTo>
                <a:lnTo>
                  <a:pt x="150223" y="765"/>
                </a:lnTo>
                <a:lnTo>
                  <a:pt x="143035" y="4156"/>
                </a:lnTo>
                <a:lnTo>
                  <a:pt x="137880" y="6393"/>
                </a:lnTo>
                <a:lnTo>
                  <a:pt x="131585" y="8837"/>
                </a:lnTo>
                <a:lnTo>
                  <a:pt x="124532" y="11419"/>
                </a:lnTo>
                <a:lnTo>
                  <a:pt x="116019" y="15046"/>
                </a:lnTo>
                <a:lnTo>
                  <a:pt x="96401" y="24155"/>
                </a:lnTo>
                <a:lnTo>
                  <a:pt x="86787" y="29251"/>
                </a:lnTo>
                <a:lnTo>
                  <a:pt x="77521" y="34553"/>
                </a:lnTo>
                <a:lnTo>
                  <a:pt x="68486" y="39993"/>
                </a:lnTo>
                <a:lnTo>
                  <a:pt x="60558" y="45525"/>
                </a:lnTo>
                <a:lnTo>
                  <a:pt x="53368" y="51118"/>
                </a:lnTo>
                <a:lnTo>
                  <a:pt x="46669" y="56751"/>
                </a:lnTo>
                <a:lnTo>
                  <a:pt x="40298" y="62412"/>
                </a:lnTo>
                <a:lnTo>
                  <a:pt x="28139" y="73782"/>
                </a:lnTo>
                <a:lnTo>
                  <a:pt x="22230" y="81385"/>
                </a:lnTo>
                <a:lnTo>
                  <a:pt x="16385" y="90265"/>
                </a:lnTo>
                <a:lnTo>
                  <a:pt x="10584" y="99994"/>
                </a:lnTo>
                <a:lnTo>
                  <a:pt x="6717" y="108386"/>
                </a:lnTo>
                <a:lnTo>
                  <a:pt x="4138" y="115885"/>
                </a:lnTo>
                <a:lnTo>
                  <a:pt x="2419" y="122789"/>
                </a:lnTo>
                <a:lnTo>
                  <a:pt x="509" y="133001"/>
                </a:lnTo>
                <a:lnTo>
                  <a:pt x="0" y="137058"/>
                </a:lnTo>
                <a:lnTo>
                  <a:pt x="613" y="140714"/>
                </a:lnTo>
                <a:lnTo>
                  <a:pt x="3834" y="147318"/>
                </a:lnTo>
                <a:lnTo>
                  <a:pt x="11003" y="156390"/>
                </a:lnTo>
                <a:lnTo>
                  <a:pt x="13663" y="158365"/>
                </a:lnTo>
                <a:lnTo>
                  <a:pt x="19159" y="160560"/>
                </a:lnTo>
                <a:lnTo>
                  <a:pt x="22911" y="160193"/>
                </a:lnTo>
                <a:lnTo>
                  <a:pt x="27317" y="158995"/>
                </a:lnTo>
                <a:lnTo>
                  <a:pt x="32159" y="157245"/>
                </a:lnTo>
                <a:lnTo>
                  <a:pt x="39197" y="155125"/>
                </a:lnTo>
                <a:lnTo>
                  <a:pt x="57178" y="150230"/>
                </a:lnTo>
                <a:lnTo>
                  <a:pt x="65401" y="146638"/>
                </a:lnTo>
                <a:lnTo>
                  <a:pt x="72789" y="142339"/>
                </a:lnTo>
                <a:lnTo>
                  <a:pt x="79619" y="137568"/>
                </a:lnTo>
                <a:lnTo>
                  <a:pt x="86077" y="133434"/>
                </a:lnTo>
                <a:lnTo>
                  <a:pt x="92288" y="129727"/>
                </a:lnTo>
                <a:lnTo>
                  <a:pt x="98333" y="126302"/>
                </a:lnTo>
                <a:lnTo>
                  <a:pt x="105221" y="122114"/>
                </a:lnTo>
                <a:lnTo>
                  <a:pt x="120494" y="112381"/>
                </a:lnTo>
                <a:lnTo>
                  <a:pt x="127615" y="107118"/>
                </a:lnTo>
                <a:lnTo>
                  <a:pt x="134267" y="101705"/>
                </a:lnTo>
                <a:lnTo>
                  <a:pt x="140607" y="96191"/>
                </a:lnTo>
                <a:lnTo>
                  <a:pt x="146738" y="91563"/>
                </a:lnTo>
                <a:lnTo>
                  <a:pt x="152731" y="87524"/>
                </a:lnTo>
                <a:lnTo>
                  <a:pt x="158631" y="83880"/>
                </a:lnTo>
                <a:lnTo>
                  <a:pt x="165422" y="78592"/>
                </a:lnTo>
                <a:lnTo>
                  <a:pt x="172807" y="72210"/>
                </a:lnTo>
                <a:lnTo>
                  <a:pt x="180588" y="65098"/>
                </a:lnTo>
                <a:lnTo>
                  <a:pt x="188632" y="58451"/>
                </a:lnTo>
                <a:lnTo>
                  <a:pt x="196853" y="52115"/>
                </a:lnTo>
                <a:lnTo>
                  <a:pt x="205191" y="45986"/>
                </a:lnTo>
                <a:lnTo>
                  <a:pt x="210749" y="40947"/>
                </a:lnTo>
                <a:lnTo>
                  <a:pt x="216925" y="32809"/>
                </a:lnTo>
                <a:lnTo>
                  <a:pt x="219525" y="31210"/>
                </a:lnTo>
                <a:lnTo>
                  <a:pt x="222210" y="31097"/>
                </a:lnTo>
                <a:lnTo>
                  <a:pt x="228814" y="33208"/>
                </a:lnTo>
                <a:lnTo>
                  <a:pt x="229717" y="41117"/>
                </a:lnTo>
                <a:lnTo>
                  <a:pt x="230118" y="53204"/>
                </a:lnTo>
                <a:lnTo>
                  <a:pt x="230296" y="64927"/>
                </a:lnTo>
                <a:lnTo>
                  <a:pt x="229391" y="70720"/>
                </a:lnTo>
                <a:lnTo>
                  <a:pt x="227836" y="76487"/>
                </a:lnTo>
                <a:lnTo>
                  <a:pt x="224519" y="87974"/>
                </a:lnTo>
                <a:lnTo>
                  <a:pt x="223046" y="99430"/>
                </a:lnTo>
                <a:lnTo>
                  <a:pt x="213114" y="189403"/>
                </a:lnTo>
                <a:lnTo>
                  <a:pt x="209364" y="216569"/>
                </a:lnTo>
                <a:lnTo>
                  <a:pt x="205912" y="236584"/>
                </a:lnTo>
                <a:lnTo>
                  <a:pt x="202657" y="251833"/>
                </a:lnTo>
                <a:lnTo>
                  <a:pt x="200488" y="264856"/>
                </a:lnTo>
                <a:lnTo>
                  <a:pt x="199042" y="276396"/>
                </a:lnTo>
                <a:lnTo>
                  <a:pt x="198077" y="286947"/>
                </a:lnTo>
                <a:lnTo>
                  <a:pt x="197434" y="295886"/>
                </a:lnTo>
                <a:lnTo>
                  <a:pt x="197006" y="303750"/>
                </a:lnTo>
                <a:lnTo>
                  <a:pt x="196720" y="310898"/>
                </a:lnTo>
                <a:lnTo>
                  <a:pt x="196199" y="360843"/>
                </a:lnTo>
                <a:lnTo>
                  <a:pt x="197135" y="363247"/>
                </a:lnTo>
                <a:lnTo>
                  <a:pt x="198711" y="364850"/>
                </a:lnTo>
                <a:lnTo>
                  <a:pt x="204721" y="3680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3"/>
          <p:cNvSpPr/>
          <p:nvPr/>
        </p:nvSpPr>
        <p:spPr>
          <a:xfrm>
            <a:off x="1393147" y="3489007"/>
            <a:ext cx="264204" cy="179085"/>
          </a:xfrm>
          <a:custGeom>
            <a:avLst/>
            <a:gdLst/>
            <a:ahLst/>
            <a:cxnLst/>
            <a:rect l="0" t="0" r="0" b="0"/>
            <a:pathLst>
              <a:path w="264204" h="179085">
                <a:moveTo>
                  <a:pt x="15600" y="25718"/>
                </a:moveTo>
                <a:lnTo>
                  <a:pt x="15600" y="39370"/>
                </a:lnTo>
                <a:lnTo>
                  <a:pt x="14647" y="45297"/>
                </a:lnTo>
                <a:lnTo>
                  <a:pt x="13060" y="51153"/>
                </a:lnTo>
                <a:lnTo>
                  <a:pt x="11049" y="56962"/>
                </a:lnTo>
                <a:lnTo>
                  <a:pt x="8756" y="65597"/>
                </a:lnTo>
                <a:lnTo>
                  <a:pt x="3668" y="87892"/>
                </a:lnTo>
                <a:lnTo>
                  <a:pt x="1930" y="97647"/>
                </a:lnTo>
                <a:lnTo>
                  <a:pt x="772" y="106056"/>
                </a:lnTo>
                <a:lnTo>
                  <a:pt x="0" y="113566"/>
                </a:lnTo>
                <a:lnTo>
                  <a:pt x="437" y="121431"/>
                </a:lnTo>
                <a:lnTo>
                  <a:pt x="1681" y="129531"/>
                </a:lnTo>
                <a:lnTo>
                  <a:pt x="3463" y="137789"/>
                </a:lnTo>
                <a:lnTo>
                  <a:pt x="4651" y="144247"/>
                </a:lnTo>
                <a:lnTo>
                  <a:pt x="5443" y="149505"/>
                </a:lnTo>
                <a:lnTo>
                  <a:pt x="5972" y="153962"/>
                </a:lnTo>
                <a:lnTo>
                  <a:pt x="8228" y="158839"/>
                </a:lnTo>
                <a:lnTo>
                  <a:pt x="11638" y="163995"/>
                </a:lnTo>
                <a:lnTo>
                  <a:pt x="15816" y="169337"/>
                </a:lnTo>
                <a:lnTo>
                  <a:pt x="20507" y="172899"/>
                </a:lnTo>
                <a:lnTo>
                  <a:pt x="25539" y="175274"/>
                </a:lnTo>
                <a:lnTo>
                  <a:pt x="30798" y="176857"/>
                </a:lnTo>
                <a:lnTo>
                  <a:pt x="35257" y="177912"/>
                </a:lnTo>
                <a:lnTo>
                  <a:pt x="42752" y="179084"/>
                </a:lnTo>
                <a:lnTo>
                  <a:pt x="47036" y="178445"/>
                </a:lnTo>
                <a:lnTo>
                  <a:pt x="51797" y="177066"/>
                </a:lnTo>
                <a:lnTo>
                  <a:pt x="56876" y="175194"/>
                </a:lnTo>
                <a:lnTo>
                  <a:pt x="62168" y="173946"/>
                </a:lnTo>
                <a:lnTo>
                  <a:pt x="67600" y="173114"/>
                </a:lnTo>
                <a:lnTo>
                  <a:pt x="73127" y="172559"/>
                </a:lnTo>
                <a:lnTo>
                  <a:pt x="78716" y="171237"/>
                </a:lnTo>
                <a:lnTo>
                  <a:pt x="84347" y="169403"/>
                </a:lnTo>
                <a:lnTo>
                  <a:pt x="90007" y="167228"/>
                </a:lnTo>
                <a:lnTo>
                  <a:pt x="103915" y="162271"/>
                </a:lnTo>
                <a:lnTo>
                  <a:pt x="111624" y="159616"/>
                </a:lnTo>
                <a:lnTo>
                  <a:pt x="118668" y="155941"/>
                </a:lnTo>
                <a:lnTo>
                  <a:pt x="125270" y="151585"/>
                </a:lnTo>
                <a:lnTo>
                  <a:pt x="131576" y="146777"/>
                </a:lnTo>
                <a:lnTo>
                  <a:pt x="139590" y="139761"/>
                </a:lnTo>
                <a:lnTo>
                  <a:pt x="148742" y="131274"/>
                </a:lnTo>
                <a:lnTo>
                  <a:pt x="181705" y="99379"/>
                </a:lnTo>
                <a:lnTo>
                  <a:pt x="189202" y="91018"/>
                </a:lnTo>
                <a:lnTo>
                  <a:pt x="197057" y="81633"/>
                </a:lnTo>
                <a:lnTo>
                  <a:pt x="205151" y="71567"/>
                </a:lnTo>
                <a:lnTo>
                  <a:pt x="211500" y="62952"/>
                </a:lnTo>
                <a:lnTo>
                  <a:pt x="216685" y="55303"/>
                </a:lnTo>
                <a:lnTo>
                  <a:pt x="221094" y="48299"/>
                </a:lnTo>
                <a:lnTo>
                  <a:pt x="224986" y="42677"/>
                </a:lnTo>
                <a:lnTo>
                  <a:pt x="228533" y="37976"/>
                </a:lnTo>
                <a:lnTo>
                  <a:pt x="231850" y="33890"/>
                </a:lnTo>
                <a:lnTo>
                  <a:pt x="235014" y="30213"/>
                </a:lnTo>
                <a:lnTo>
                  <a:pt x="238076" y="26810"/>
                </a:lnTo>
                <a:lnTo>
                  <a:pt x="244018" y="20488"/>
                </a:lnTo>
                <a:lnTo>
                  <a:pt x="249834" y="14503"/>
                </a:lnTo>
                <a:lnTo>
                  <a:pt x="252719" y="12526"/>
                </a:lnTo>
                <a:lnTo>
                  <a:pt x="258464" y="10330"/>
                </a:lnTo>
                <a:lnTo>
                  <a:pt x="260377" y="8791"/>
                </a:lnTo>
                <a:lnTo>
                  <a:pt x="261652" y="6814"/>
                </a:lnTo>
                <a:lnTo>
                  <a:pt x="2642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4"/>
          <p:cNvSpPr/>
          <p:nvPr/>
        </p:nvSpPr>
        <p:spPr>
          <a:xfrm>
            <a:off x="1717617" y="3435825"/>
            <a:ext cx="514091" cy="284641"/>
          </a:xfrm>
          <a:custGeom>
            <a:avLst/>
            <a:gdLst/>
            <a:ahLst/>
            <a:cxnLst/>
            <a:rect l="0" t="0" r="0" b="0"/>
            <a:pathLst>
              <a:path w="514091" h="284641">
                <a:moveTo>
                  <a:pt x="154045" y="104617"/>
                </a:moveTo>
                <a:lnTo>
                  <a:pt x="176187" y="89855"/>
                </a:lnTo>
                <a:lnTo>
                  <a:pt x="177379" y="88108"/>
                </a:lnTo>
                <a:lnTo>
                  <a:pt x="178703" y="83628"/>
                </a:lnTo>
                <a:lnTo>
                  <a:pt x="178104" y="82052"/>
                </a:lnTo>
                <a:lnTo>
                  <a:pt x="176752" y="81001"/>
                </a:lnTo>
                <a:lnTo>
                  <a:pt x="174898" y="80301"/>
                </a:lnTo>
                <a:lnTo>
                  <a:pt x="167738" y="79315"/>
                </a:lnTo>
                <a:lnTo>
                  <a:pt x="165078" y="80129"/>
                </a:lnTo>
                <a:lnTo>
                  <a:pt x="159584" y="83574"/>
                </a:lnTo>
                <a:lnTo>
                  <a:pt x="151427" y="85739"/>
                </a:lnTo>
                <a:lnTo>
                  <a:pt x="141451" y="87654"/>
                </a:lnTo>
                <a:lnTo>
                  <a:pt x="130668" y="91681"/>
                </a:lnTo>
                <a:lnTo>
                  <a:pt x="119525" y="99185"/>
                </a:lnTo>
                <a:lnTo>
                  <a:pt x="113887" y="103853"/>
                </a:lnTo>
                <a:lnTo>
                  <a:pt x="107270" y="108871"/>
                </a:lnTo>
                <a:lnTo>
                  <a:pt x="92299" y="119525"/>
                </a:lnTo>
                <a:lnTo>
                  <a:pt x="85258" y="125033"/>
                </a:lnTo>
                <a:lnTo>
                  <a:pt x="78660" y="130610"/>
                </a:lnTo>
                <a:lnTo>
                  <a:pt x="72356" y="136233"/>
                </a:lnTo>
                <a:lnTo>
                  <a:pt x="65295" y="141887"/>
                </a:lnTo>
                <a:lnTo>
                  <a:pt x="57731" y="147562"/>
                </a:lnTo>
                <a:lnTo>
                  <a:pt x="49831" y="153249"/>
                </a:lnTo>
                <a:lnTo>
                  <a:pt x="43611" y="158946"/>
                </a:lnTo>
                <a:lnTo>
                  <a:pt x="38513" y="164649"/>
                </a:lnTo>
                <a:lnTo>
                  <a:pt x="34161" y="170356"/>
                </a:lnTo>
                <a:lnTo>
                  <a:pt x="30307" y="176065"/>
                </a:lnTo>
                <a:lnTo>
                  <a:pt x="26786" y="181777"/>
                </a:lnTo>
                <a:lnTo>
                  <a:pt x="23485" y="187489"/>
                </a:lnTo>
                <a:lnTo>
                  <a:pt x="14738" y="196377"/>
                </a:lnTo>
                <a:lnTo>
                  <a:pt x="9739" y="200080"/>
                </a:lnTo>
                <a:lnTo>
                  <a:pt x="6406" y="204454"/>
                </a:lnTo>
                <a:lnTo>
                  <a:pt x="4184" y="209275"/>
                </a:lnTo>
                <a:lnTo>
                  <a:pt x="2703" y="214394"/>
                </a:lnTo>
                <a:lnTo>
                  <a:pt x="1057" y="222622"/>
                </a:lnTo>
                <a:lnTo>
                  <a:pt x="325" y="229454"/>
                </a:lnTo>
                <a:lnTo>
                  <a:pt x="0" y="235665"/>
                </a:lnTo>
                <a:lnTo>
                  <a:pt x="866" y="237703"/>
                </a:lnTo>
                <a:lnTo>
                  <a:pt x="2396" y="239061"/>
                </a:lnTo>
                <a:lnTo>
                  <a:pt x="4368" y="239966"/>
                </a:lnTo>
                <a:lnTo>
                  <a:pt x="11695" y="245792"/>
                </a:lnTo>
                <a:lnTo>
                  <a:pt x="15330" y="247311"/>
                </a:lnTo>
                <a:lnTo>
                  <a:pt x="24449" y="248999"/>
                </a:lnTo>
                <a:lnTo>
                  <a:pt x="28595" y="248497"/>
                </a:lnTo>
                <a:lnTo>
                  <a:pt x="32312" y="247209"/>
                </a:lnTo>
                <a:lnTo>
                  <a:pt x="47173" y="240847"/>
                </a:lnTo>
                <a:lnTo>
                  <a:pt x="59874" y="235648"/>
                </a:lnTo>
                <a:lnTo>
                  <a:pt x="68694" y="230163"/>
                </a:lnTo>
                <a:lnTo>
                  <a:pt x="97217" y="212618"/>
                </a:lnTo>
                <a:lnTo>
                  <a:pt x="106635" y="206146"/>
                </a:lnTo>
                <a:lnTo>
                  <a:pt x="114818" y="199925"/>
                </a:lnTo>
                <a:lnTo>
                  <a:pt x="122179" y="193873"/>
                </a:lnTo>
                <a:lnTo>
                  <a:pt x="128991" y="187934"/>
                </a:lnTo>
                <a:lnTo>
                  <a:pt x="135437" y="182069"/>
                </a:lnTo>
                <a:lnTo>
                  <a:pt x="141640" y="176254"/>
                </a:lnTo>
                <a:lnTo>
                  <a:pt x="146727" y="170473"/>
                </a:lnTo>
                <a:lnTo>
                  <a:pt x="151072" y="164713"/>
                </a:lnTo>
                <a:lnTo>
                  <a:pt x="154920" y="158969"/>
                </a:lnTo>
                <a:lnTo>
                  <a:pt x="158439" y="153234"/>
                </a:lnTo>
                <a:lnTo>
                  <a:pt x="161737" y="147506"/>
                </a:lnTo>
                <a:lnTo>
                  <a:pt x="167941" y="136061"/>
                </a:lnTo>
                <a:lnTo>
                  <a:pt x="173874" y="124625"/>
                </a:lnTo>
                <a:lnTo>
                  <a:pt x="176789" y="117956"/>
                </a:lnTo>
                <a:lnTo>
                  <a:pt x="179685" y="110652"/>
                </a:lnTo>
                <a:lnTo>
                  <a:pt x="182568" y="102926"/>
                </a:lnTo>
                <a:lnTo>
                  <a:pt x="185443" y="97774"/>
                </a:lnTo>
                <a:lnTo>
                  <a:pt x="188312" y="94340"/>
                </a:lnTo>
                <a:lnTo>
                  <a:pt x="191177" y="92051"/>
                </a:lnTo>
                <a:lnTo>
                  <a:pt x="192135" y="90524"/>
                </a:lnTo>
                <a:lnTo>
                  <a:pt x="191821" y="89507"/>
                </a:lnTo>
                <a:lnTo>
                  <a:pt x="190659" y="88829"/>
                </a:lnTo>
                <a:lnTo>
                  <a:pt x="189884" y="90281"/>
                </a:lnTo>
                <a:lnTo>
                  <a:pt x="189023" y="96976"/>
                </a:lnTo>
                <a:lnTo>
                  <a:pt x="188794" y="101428"/>
                </a:lnTo>
                <a:lnTo>
                  <a:pt x="188539" y="111454"/>
                </a:lnTo>
                <a:lnTo>
                  <a:pt x="188353" y="144721"/>
                </a:lnTo>
                <a:lnTo>
                  <a:pt x="189299" y="155165"/>
                </a:lnTo>
                <a:lnTo>
                  <a:pt x="192891" y="184550"/>
                </a:lnTo>
                <a:lnTo>
                  <a:pt x="196135" y="196959"/>
                </a:lnTo>
                <a:lnTo>
                  <a:pt x="200202" y="207135"/>
                </a:lnTo>
                <a:lnTo>
                  <a:pt x="204819" y="215825"/>
                </a:lnTo>
                <a:lnTo>
                  <a:pt x="208849" y="222571"/>
                </a:lnTo>
                <a:lnTo>
                  <a:pt x="212489" y="228021"/>
                </a:lnTo>
                <a:lnTo>
                  <a:pt x="215868" y="232606"/>
                </a:lnTo>
                <a:lnTo>
                  <a:pt x="224702" y="240241"/>
                </a:lnTo>
                <a:lnTo>
                  <a:pt x="229724" y="243611"/>
                </a:lnTo>
                <a:lnTo>
                  <a:pt x="245465" y="247355"/>
                </a:lnTo>
                <a:lnTo>
                  <a:pt x="254997" y="248353"/>
                </a:lnTo>
                <a:lnTo>
                  <a:pt x="264209" y="249019"/>
                </a:lnTo>
                <a:lnTo>
                  <a:pt x="273207" y="249462"/>
                </a:lnTo>
                <a:lnTo>
                  <a:pt x="282064" y="249758"/>
                </a:lnTo>
                <a:lnTo>
                  <a:pt x="296985" y="247547"/>
                </a:lnTo>
                <a:lnTo>
                  <a:pt x="310919" y="243389"/>
                </a:lnTo>
                <a:lnTo>
                  <a:pt x="326637" y="238366"/>
                </a:lnTo>
                <a:lnTo>
                  <a:pt x="334829" y="234740"/>
                </a:lnTo>
                <a:lnTo>
                  <a:pt x="343147" y="230419"/>
                </a:lnTo>
                <a:lnTo>
                  <a:pt x="351551" y="225632"/>
                </a:lnTo>
                <a:lnTo>
                  <a:pt x="359058" y="220536"/>
                </a:lnTo>
                <a:lnTo>
                  <a:pt x="365968" y="215234"/>
                </a:lnTo>
                <a:lnTo>
                  <a:pt x="372479" y="209794"/>
                </a:lnTo>
                <a:lnTo>
                  <a:pt x="379678" y="204263"/>
                </a:lnTo>
                <a:lnTo>
                  <a:pt x="387334" y="198670"/>
                </a:lnTo>
                <a:lnTo>
                  <a:pt x="395296" y="193036"/>
                </a:lnTo>
                <a:lnTo>
                  <a:pt x="402509" y="187376"/>
                </a:lnTo>
                <a:lnTo>
                  <a:pt x="409223" y="181697"/>
                </a:lnTo>
                <a:lnTo>
                  <a:pt x="415603" y="176006"/>
                </a:lnTo>
                <a:lnTo>
                  <a:pt x="430313" y="162063"/>
                </a:lnTo>
                <a:lnTo>
                  <a:pt x="438236" y="154345"/>
                </a:lnTo>
                <a:lnTo>
                  <a:pt x="444471" y="146341"/>
                </a:lnTo>
                <a:lnTo>
                  <a:pt x="449580" y="138148"/>
                </a:lnTo>
                <a:lnTo>
                  <a:pt x="453938" y="129829"/>
                </a:lnTo>
                <a:lnTo>
                  <a:pt x="466401" y="107885"/>
                </a:lnTo>
                <a:lnTo>
                  <a:pt x="473725" y="95366"/>
                </a:lnTo>
                <a:lnTo>
                  <a:pt x="478607" y="85114"/>
                </a:lnTo>
                <a:lnTo>
                  <a:pt x="481862" y="76375"/>
                </a:lnTo>
                <a:lnTo>
                  <a:pt x="484032" y="68644"/>
                </a:lnTo>
                <a:lnTo>
                  <a:pt x="486431" y="58728"/>
                </a:lnTo>
                <a:lnTo>
                  <a:pt x="491637" y="35009"/>
                </a:lnTo>
                <a:lnTo>
                  <a:pt x="493407" y="25827"/>
                </a:lnTo>
                <a:lnTo>
                  <a:pt x="494586" y="18753"/>
                </a:lnTo>
                <a:lnTo>
                  <a:pt x="495372" y="13084"/>
                </a:lnTo>
                <a:lnTo>
                  <a:pt x="494944" y="8353"/>
                </a:lnTo>
                <a:lnTo>
                  <a:pt x="493706" y="4246"/>
                </a:lnTo>
                <a:lnTo>
                  <a:pt x="491928" y="555"/>
                </a:lnTo>
                <a:lnTo>
                  <a:pt x="490743" y="0"/>
                </a:lnTo>
                <a:lnTo>
                  <a:pt x="489953" y="1535"/>
                </a:lnTo>
                <a:lnTo>
                  <a:pt x="488122" y="11178"/>
                </a:lnTo>
                <a:lnTo>
                  <a:pt x="476533" y="69464"/>
                </a:lnTo>
                <a:lnTo>
                  <a:pt x="474765" y="81182"/>
                </a:lnTo>
                <a:lnTo>
                  <a:pt x="473586" y="91851"/>
                </a:lnTo>
                <a:lnTo>
                  <a:pt x="472800" y="101821"/>
                </a:lnTo>
                <a:lnTo>
                  <a:pt x="472275" y="111326"/>
                </a:lnTo>
                <a:lnTo>
                  <a:pt x="471693" y="129506"/>
                </a:lnTo>
                <a:lnTo>
                  <a:pt x="472490" y="138355"/>
                </a:lnTo>
                <a:lnTo>
                  <a:pt x="473975" y="147112"/>
                </a:lnTo>
                <a:lnTo>
                  <a:pt x="478163" y="165414"/>
                </a:lnTo>
                <a:lnTo>
                  <a:pt x="483200" y="186248"/>
                </a:lnTo>
                <a:lnTo>
                  <a:pt x="485877" y="195233"/>
                </a:lnTo>
                <a:lnTo>
                  <a:pt x="488614" y="203127"/>
                </a:lnTo>
                <a:lnTo>
                  <a:pt x="491391" y="210296"/>
                </a:lnTo>
                <a:lnTo>
                  <a:pt x="494195" y="216979"/>
                </a:lnTo>
                <a:lnTo>
                  <a:pt x="497016" y="223340"/>
                </a:lnTo>
                <a:lnTo>
                  <a:pt x="499850" y="229486"/>
                </a:lnTo>
                <a:lnTo>
                  <a:pt x="502692" y="234535"/>
                </a:lnTo>
                <a:lnTo>
                  <a:pt x="508389" y="242686"/>
                </a:lnTo>
                <a:lnTo>
                  <a:pt x="510289" y="249051"/>
                </a:lnTo>
                <a:lnTo>
                  <a:pt x="511556" y="257104"/>
                </a:lnTo>
                <a:lnTo>
                  <a:pt x="514090" y="2846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5"/>
          <p:cNvSpPr/>
          <p:nvPr/>
        </p:nvSpPr>
        <p:spPr>
          <a:xfrm>
            <a:off x="2043112" y="3532006"/>
            <a:ext cx="317183" cy="171315"/>
          </a:xfrm>
          <a:custGeom>
            <a:avLst/>
            <a:gdLst/>
            <a:ahLst/>
            <a:cxnLst/>
            <a:rect l="0" t="0" r="0" b="0"/>
            <a:pathLst>
              <a:path w="317183" h="171315">
                <a:moveTo>
                  <a:pt x="0" y="25581"/>
                </a:moveTo>
                <a:lnTo>
                  <a:pt x="13652" y="21031"/>
                </a:lnTo>
                <a:lnTo>
                  <a:pt x="22895" y="18796"/>
                </a:lnTo>
                <a:lnTo>
                  <a:pt x="26694" y="18200"/>
                </a:lnTo>
                <a:lnTo>
                  <a:pt x="33988" y="17803"/>
                </a:lnTo>
                <a:lnTo>
                  <a:pt x="54793" y="17361"/>
                </a:lnTo>
                <a:lnTo>
                  <a:pt x="69866" y="16292"/>
                </a:lnTo>
                <a:lnTo>
                  <a:pt x="205731" y="3360"/>
                </a:lnTo>
                <a:lnTo>
                  <a:pt x="237169" y="1417"/>
                </a:lnTo>
                <a:lnTo>
                  <a:pt x="261831" y="324"/>
                </a:lnTo>
                <a:lnTo>
                  <a:pt x="279721" y="0"/>
                </a:lnTo>
                <a:lnTo>
                  <a:pt x="283636" y="907"/>
                </a:lnTo>
                <a:lnTo>
                  <a:pt x="286246" y="2464"/>
                </a:lnTo>
                <a:lnTo>
                  <a:pt x="287985" y="4455"/>
                </a:lnTo>
                <a:lnTo>
                  <a:pt x="289145" y="6734"/>
                </a:lnTo>
                <a:lnTo>
                  <a:pt x="290434" y="11807"/>
                </a:lnTo>
                <a:lnTo>
                  <a:pt x="291730" y="16399"/>
                </a:lnTo>
                <a:lnTo>
                  <a:pt x="295710" y="29120"/>
                </a:lnTo>
                <a:lnTo>
                  <a:pt x="297153" y="37465"/>
                </a:lnTo>
                <a:lnTo>
                  <a:pt x="298114" y="46839"/>
                </a:lnTo>
                <a:lnTo>
                  <a:pt x="299183" y="65509"/>
                </a:lnTo>
                <a:lnTo>
                  <a:pt x="299657" y="80157"/>
                </a:lnTo>
                <a:lnTo>
                  <a:pt x="299962" y="106035"/>
                </a:lnTo>
                <a:lnTo>
                  <a:pt x="300004" y="121346"/>
                </a:lnTo>
                <a:lnTo>
                  <a:pt x="300968" y="129429"/>
                </a:lnTo>
                <a:lnTo>
                  <a:pt x="302563" y="137676"/>
                </a:lnTo>
                <a:lnTo>
                  <a:pt x="304579" y="146031"/>
                </a:lnTo>
                <a:lnTo>
                  <a:pt x="305922" y="152553"/>
                </a:lnTo>
                <a:lnTo>
                  <a:pt x="306818" y="157854"/>
                </a:lnTo>
                <a:lnTo>
                  <a:pt x="317182" y="1713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6"/>
          <p:cNvSpPr/>
          <p:nvPr/>
        </p:nvSpPr>
        <p:spPr>
          <a:xfrm>
            <a:off x="2351722" y="3437572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0" y="17145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7"/>
          <p:cNvSpPr/>
          <p:nvPr/>
        </p:nvSpPr>
        <p:spPr>
          <a:xfrm>
            <a:off x="2360294" y="343757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8"/>
          <p:cNvSpPr/>
          <p:nvPr/>
        </p:nvSpPr>
        <p:spPr>
          <a:xfrm>
            <a:off x="2439490" y="3540442"/>
            <a:ext cx="152006" cy="154259"/>
          </a:xfrm>
          <a:custGeom>
            <a:avLst/>
            <a:gdLst/>
            <a:ahLst/>
            <a:cxnLst/>
            <a:rect l="0" t="0" r="0" b="0"/>
            <a:pathLst>
              <a:path w="152006" h="154259">
                <a:moveTo>
                  <a:pt x="49392" y="0"/>
                </a:moveTo>
                <a:lnTo>
                  <a:pt x="49392" y="26694"/>
                </a:lnTo>
                <a:lnTo>
                  <a:pt x="48439" y="31131"/>
                </a:lnTo>
                <a:lnTo>
                  <a:pt x="46852" y="35994"/>
                </a:lnTo>
                <a:lnTo>
                  <a:pt x="44841" y="41141"/>
                </a:lnTo>
                <a:lnTo>
                  <a:pt x="42548" y="46477"/>
                </a:lnTo>
                <a:lnTo>
                  <a:pt x="37460" y="57487"/>
                </a:lnTo>
                <a:lnTo>
                  <a:pt x="29241" y="74395"/>
                </a:lnTo>
                <a:lnTo>
                  <a:pt x="25480" y="81029"/>
                </a:lnTo>
                <a:lnTo>
                  <a:pt x="21069" y="88310"/>
                </a:lnTo>
                <a:lnTo>
                  <a:pt x="16222" y="96020"/>
                </a:lnTo>
                <a:lnTo>
                  <a:pt x="12039" y="102114"/>
                </a:lnTo>
                <a:lnTo>
                  <a:pt x="8297" y="107128"/>
                </a:lnTo>
                <a:lnTo>
                  <a:pt x="4850" y="111424"/>
                </a:lnTo>
                <a:lnTo>
                  <a:pt x="2553" y="116193"/>
                </a:lnTo>
                <a:lnTo>
                  <a:pt x="1021" y="121277"/>
                </a:lnTo>
                <a:lnTo>
                  <a:pt x="0" y="126571"/>
                </a:lnTo>
                <a:lnTo>
                  <a:pt x="271" y="131053"/>
                </a:lnTo>
                <a:lnTo>
                  <a:pt x="1405" y="134994"/>
                </a:lnTo>
                <a:lnTo>
                  <a:pt x="3113" y="138574"/>
                </a:lnTo>
                <a:lnTo>
                  <a:pt x="5204" y="141912"/>
                </a:lnTo>
                <a:lnTo>
                  <a:pt x="7551" y="145091"/>
                </a:lnTo>
                <a:lnTo>
                  <a:pt x="10068" y="148162"/>
                </a:lnTo>
                <a:lnTo>
                  <a:pt x="13651" y="150210"/>
                </a:lnTo>
                <a:lnTo>
                  <a:pt x="17945" y="151575"/>
                </a:lnTo>
                <a:lnTo>
                  <a:pt x="22712" y="152485"/>
                </a:lnTo>
                <a:lnTo>
                  <a:pt x="27795" y="153092"/>
                </a:lnTo>
                <a:lnTo>
                  <a:pt x="33089" y="153496"/>
                </a:lnTo>
                <a:lnTo>
                  <a:pt x="38524" y="153766"/>
                </a:lnTo>
                <a:lnTo>
                  <a:pt x="49641" y="154065"/>
                </a:lnTo>
                <a:lnTo>
                  <a:pt x="72301" y="154258"/>
                </a:lnTo>
                <a:lnTo>
                  <a:pt x="78000" y="153321"/>
                </a:lnTo>
                <a:lnTo>
                  <a:pt x="83704" y="151744"/>
                </a:lnTo>
                <a:lnTo>
                  <a:pt x="89412" y="149740"/>
                </a:lnTo>
                <a:lnTo>
                  <a:pt x="95122" y="147452"/>
                </a:lnTo>
                <a:lnTo>
                  <a:pt x="100834" y="144974"/>
                </a:lnTo>
                <a:lnTo>
                  <a:pt x="106546" y="142369"/>
                </a:lnTo>
                <a:lnTo>
                  <a:pt x="111307" y="138728"/>
                </a:lnTo>
                <a:lnTo>
                  <a:pt x="115434" y="134395"/>
                </a:lnTo>
                <a:lnTo>
                  <a:pt x="119137" y="129602"/>
                </a:lnTo>
                <a:lnTo>
                  <a:pt x="122559" y="125454"/>
                </a:lnTo>
                <a:lnTo>
                  <a:pt x="125793" y="121736"/>
                </a:lnTo>
                <a:lnTo>
                  <a:pt x="128901" y="118305"/>
                </a:lnTo>
                <a:lnTo>
                  <a:pt x="132878" y="115065"/>
                </a:lnTo>
                <a:lnTo>
                  <a:pt x="137434" y="111952"/>
                </a:lnTo>
                <a:lnTo>
                  <a:pt x="142377" y="108925"/>
                </a:lnTo>
                <a:lnTo>
                  <a:pt x="145672" y="105002"/>
                </a:lnTo>
                <a:lnTo>
                  <a:pt x="147869" y="100481"/>
                </a:lnTo>
                <a:lnTo>
                  <a:pt x="149333" y="95562"/>
                </a:lnTo>
                <a:lnTo>
                  <a:pt x="150309" y="90379"/>
                </a:lnTo>
                <a:lnTo>
                  <a:pt x="150960" y="85017"/>
                </a:lnTo>
                <a:lnTo>
                  <a:pt x="151394" y="79538"/>
                </a:lnTo>
                <a:lnTo>
                  <a:pt x="151684" y="73981"/>
                </a:lnTo>
                <a:lnTo>
                  <a:pt x="152005" y="62725"/>
                </a:lnTo>
                <a:lnTo>
                  <a:pt x="151138" y="58010"/>
                </a:lnTo>
                <a:lnTo>
                  <a:pt x="149608" y="53913"/>
                </a:lnTo>
                <a:lnTo>
                  <a:pt x="145367" y="45869"/>
                </a:lnTo>
                <a:lnTo>
                  <a:pt x="140308" y="35944"/>
                </a:lnTo>
                <a:lnTo>
                  <a:pt x="137625" y="31582"/>
                </a:lnTo>
                <a:lnTo>
                  <a:pt x="134884" y="27723"/>
                </a:lnTo>
                <a:lnTo>
                  <a:pt x="132104" y="24197"/>
                </a:lnTo>
                <a:lnTo>
                  <a:pt x="129298" y="21846"/>
                </a:lnTo>
                <a:lnTo>
                  <a:pt x="126475" y="20279"/>
                </a:lnTo>
                <a:lnTo>
                  <a:pt x="123641" y="19234"/>
                </a:lnTo>
                <a:lnTo>
                  <a:pt x="119846" y="17585"/>
                </a:lnTo>
                <a:lnTo>
                  <a:pt x="110550" y="13213"/>
                </a:lnTo>
                <a:lnTo>
                  <a:pt x="106356" y="11666"/>
                </a:lnTo>
                <a:lnTo>
                  <a:pt x="102608" y="10635"/>
                </a:lnTo>
                <a:lnTo>
                  <a:pt x="99157" y="9948"/>
                </a:lnTo>
                <a:lnTo>
                  <a:pt x="94951" y="9489"/>
                </a:lnTo>
                <a:lnTo>
                  <a:pt x="90242" y="9184"/>
                </a:lnTo>
                <a:lnTo>
                  <a:pt x="66537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9"/>
          <p:cNvSpPr/>
          <p:nvPr/>
        </p:nvSpPr>
        <p:spPr>
          <a:xfrm>
            <a:off x="2651759" y="3531870"/>
            <a:ext cx="196983" cy="180023"/>
          </a:xfrm>
          <a:custGeom>
            <a:avLst/>
            <a:gdLst/>
            <a:ahLst/>
            <a:cxnLst/>
            <a:rect l="0" t="0" r="0" b="0"/>
            <a:pathLst>
              <a:path w="196983" h="180023">
                <a:moveTo>
                  <a:pt x="0" y="0"/>
                </a:moveTo>
                <a:lnTo>
                  <a:pt x="13653" y="4550"/>
                </a:lnTo>
                <a:lnTo>
                  <a:pt x="17675" y="7796"/>
                </a:lnTo>
                <a:lnTo>
                  <a:pt x="20356" y="11865"/>
                </a:lnTo>
                <a:lnTo>
                  <a:pt x="22143" y="16482"/>
                </a:lnTo>
                <a:lnTo>
                  <a:pt x="24287" y="20513"/>
                </a:lnTo>
                <a:lnTo>
                  <a:pt x="26669" y="24153"/>
                </a:lnTo>
                <a:lnTo>
                  <a:pt x="29209" y="27532"/>
                </a:lnTo>
                <a:lnTo>
                  <a:pt x="30903" y="30737"/>
                </a:lnTo>
                <a:lnTo>
                  <a:pt x="32032" y="33826"/>
                </a:lnTo>
                <a:lnTo>
                  <a:pt x="32785" y="36838"/>
                </a:lnTo>
                <a:lnTo>
                  <a:pt x="33287" y="40751"/>
                </a:lnTo>
                <a:lnTo>
                  <a:pt x="33622" y="45265"/>
                </a:lnTo>
                <a:lnTo>
                  <a:pt x="33844" y="50179"/>
                </a:lnTo>
                <a:lnTo>
                  <a:pt x="34092" y="60719"/>
                </a:lnTo>
                <a:lnTo>
                  <a:pt x="34288" y="128735"/>
                </a:lnTo>
                <a:lnTo>
                  <a:pt x="34290" y="112438"/>
                </a:lnTo>
                <a:lnTo>
                  <a:pt x="37148" y="104486"/>
                </a:lnTo>
                <a:lnTo>
                  <a:pt x="41910" y="94422"/>
                </a:lnTo>
                <a:lnTo>
                  <a:pt x="60984" y="57703"/>
                </a:lnTo>
                <a:lnTo>
                  <a:pt x="64469" y="51804"/>
                </a:lnTo>
                <a:lnTo>
                  <a:pt x="67744" y="46918"/>
                </a:lnTo>
                <a:lnTo>
                  <a:pt x="70881" y="42709"/>
                </a:lnTo>
                <a:lnTo>
                  <a:pt x="74876" y="38950"/>
                </a:lnTo>
                <a:lnTo>
                  <a:pt x="79445" y="35492"/>
                </a:lnTo>
                <a:lnTo>
                  <a:pt x="84396" y="32233"/>
                </a:lnTo>
                <a:lnTo>
                  <a:pt x="89602" y="29109"/>
                </a:lnTo>
                <a:lnTo>
                  <a:pt x="94977" y="26073"/>
                </a:lnTo>
                <a:lnTo>
                  <a:pt x="100466" y="23097"/>
                </a:lnTo>
                <a:lnTo>
                  <a:pt x="105077" y="20160"/>
                </a:lnTo>
                <a:lnTo>
                  <a:pt x="109104" y="17250"/>
                </a:lnTo>
                <a:lnTo>
                  <a:pt x="112741" y="14357"/>
                </a:lnTo>
                <a:lnTo>
                  <a:pt x="117071" y="12429"/>
                </a:lnTo>
                <a:lnTo>
                  <a:pt x="121862" y="11143"/>
                </a:lnTo>
                <a:lnTo>
                  <a:pt x="126962" y="10286"/>
                </a:lnTo>
                <a:lnTo>
                  <a:pt x="133219" y="10667"/>
                </a:lnTo>
                <a:lnTo>
                  <a:pt x="140248" y="11874"/>
                </a:lnTo>
                <a:lnTo>
                  <a:pt x="147791" y="13631"/>
                </a:lnTo>
                <a:lnTo>
                  <a:pt x="153773" y="14802"/>
                </a:lnTo>
                <a:lnTo>
                  <a:pt x="158713" y="15583"/>
                </a:lnTo>
                <a:lnTo>
                  <a:pt x="162958" y="16104"/>
                </a:lnTo>
                <a:lnTo>
                  <a:pt x="167694" y="17403"/>
                </a:lnTo>
                <a:lnTo>
                  <a:pt x="172756" y="19222"/>
                </a:lnTo>
                <a:lnTo>
                  <a:pt x="178036" y="21387"/>
                </a:lnTo>
                <a:lnTo>
                  <a:pt x="182509" y="23783"/>
                </a:lnTo>
                <a:lnTo>
                  <a:pt x="186442" y="26332"/>
                </a:lnTo>
                <a:lnTo>
                  <a:pt x="190018" y="28985"/>
                </a:lnTo>
                <a:lnTo>
                  <a:pt x="192401" y="32658"/>
                </a:lnTo>
                <a:lnTo>
                  <a:pt x="193990" y="37012"/>
                </a:lnTo>
                <a:lnTo>
                  <a:pt x="195049" y="41820"/>
                </a:lnTo>
                <a:lnTo>
                  <a:pt x="195755" y="46930"/>
                </a:lnTo>
                <a:lnTo>
                  <a:pt x="196226" y="52241"/>
                </a:lnTo>
                <a:lnTo>
                  <a:pt x="196540" y="57688"/>
                </a:lnTo>
                <a:lnTo>
                  <a:pt x="196889" y="73899"/>
                </a:lnTo>
                <a:lnTo>
                  <a:pt x="196982" y="83556"/>
                </a:lnTo>
                <a:lnTo>
                  <a:pt x="196091" y="91899"/>
                </a:lnTo>
                <a:lnTo>
                  <a:pt x="194545" y="99366"/>
                </a:lnTo>
                <a:lnTo>
                  <a:pt x="192562" y="106249"/>
                </a:lnTo>
                <a:lnTo>
                  <a:pt x="190287" y="111790"/>
                </a:lnTo>
                <a:lnTo>
                  <a:pt x="187819" y="116437"/>
                </a:lnTo>
                <a:lnTo>
                  <a:pt x="185220" y="120487"/>
                </a:lnTo>
                <a:lnTo>
                  <a:pt x="183487" y="125092"/>
                </a:lnTo>
                <a:lnTo>
                  <a:pt x="182333" y="130067"/>
                </a:lnTo>
                <a:lnTo>
                  <a:pt x="181563" y="135289"/>
                </a:lnTo>
                <a:lnTo>
                  <a:pt x="181050" y="139722"/>
                </a:lnTo>
                <a:lnTo>
                  <a:pt x="180707" y="143630"/>
                </a:lnTo>
                <a:lnTo>
                  <a:pt x="180479" y="147189"/>
                </a:lnTo>
                <a:lnTo>
                  <a:pt x="180226" y="158762"/>
                </a:lnTo>
                <a:lnTo>
                  <a:pt x="180023" y="180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0"/>
          <p:cNvSpPr/>
          <p:nvPr/>
        </p:nvSpPr>
        <p:spPr>
          <a:xfrm>
            <a:off x="2953539" y="3549150"/>
            <a:ext cx="126847" cy="171316"/>
          </a:xfrm>
          <a:custGeom>
            <a:avLst/>
            <a:gdLst/>
            <a:ahLst/>
            <a:cxnLst/>
            <a:rect l="0" t="0" r="0" b="0"/>
            <a:pathLst>
              <a:path w="126847" h="171316">
                <a:moveTo>
                  <a:pt x="126846" y="17010"/>
                </a:moveTo>
                <a:lnTo>
                  <a:pt x="122295" y="12459"/>
                </a:lnTo>
                <a:lnTo>
                  <a:pt x="119049" y="10166"/>
                </a:lnTo>
                <a:lnTo>
                  <a:pt x="114981" y="7684"/>
                </a:lnTo>
                <a:lnTo>
                  <a:pt x="110363" y="5078"/>
                </a:lnTo>
                <a:lnTo>
                  <a:pt x="106332" y="3340"/>
                </a:lnTo>
                <a:lnTo>
                  <a:pt x="102692" y="2182"/>
                </a:lnTo>
                <a:lnTo>
                  <a:pt x="99313" y="1410"/>
                </a:lnTo>
                <a:lnTo>
                  <a:pt x="93251" y="894"/>
                </a:lnTo>
                <a:lnTo>
                  <a:pt x="85399" y="551"/>
                </a:lnTo>
                <a:lnTo>
                  <a:pt x="61225" y="68"/>
                </a:lnTo>
                <a:lnTo>
                  <a:pt x="54524" y="0"/>
                </a:lnTo>
                <a:lnTo>
                  <a:pt x="48151" y="908"/>
                </a:lnTo>
                <a:lnTo>
                  <a:pt x="41997" y="2465"/>
                </a:lnTo>
                <a:lnTo>
                  <a:pt x="35990" y="4455"/>
                </a:lnTo>
                <a:lnTo>
                  <a:pt x="31033" y="5783"/>
                </a:lnTo>
                <a:lnTo>
                  <a:pt x="26775" y="6667"/>
                </a:lnTo>
                <a:lnTo>
                  <a:pt x="22984" y="7258"/>
                </a:lnTo>
                <a:lnTo>
                  <a:pt x="19505" y="8603"/>
                </a:lnTo>
                <a:lnTo>
                  <a:pt x="16233" y="10453"/>
                </a:lnTo>
                <a:lnTo>
                  <a:pt x="13099" y="12638"/>
                </a:lnTo>
                <a:lnTo>
                  <a:pt x="10057" y="14096"/>
                </a:lnTo>
                <a:lnTo>
                  <a:pt x="7076" y="15067"/>
                </a:lnTo>
                <a:lnTo>
                  <a:pt x="4137" y="15714"/>
                </a:lnTo>
                <a:lnTo>
                  <a:pt x="2177" y="17099"/>
                </a:lnTo>
                <a:lnTo>
                  <a:pt x="871" y="18974"/>
                </a:lnTo>
                <a:lnTo>
                  <a:pt x="0" y="21177"/>
                </a:lnTo>
                <a:lnTo>
                  <a:pt x="372" y="23598"/>
                </a:lnTo>
                <a:lnTo>
                  <a:pt x="3325" y="28828"/>
                </a:lnTo>
                <a:lnTo>
                  <a:pt x="14894" y="46229"/>
                </a:lnTo>
                <a:lnTo>
                  <a:pt x="19826" y="52682"/>
                </a:lnTo>
                <a:lnTo>
                  <a:pt x="25019" y="58889"/>
                </a:lnTo>
                <a:lnTo>
                  <a:pt x="30386" y="64931"/>
                </a:lnTo>
                <a:lnTo>
                  <a:pt x="35869" y="69912"/>
                </a:lnTo>
                <a:lnTo>
                  <a:pt x="41430" y="74186"/>
                </a:lnTo>
                <a:lnTo>
                  <a:pt x="47042" y="77987"/>
                </a:lnTo>
                <a:lnTo>
                  <a:pt x="55545" y="84331"/>
                </a:lnTo>
                <a:lnTo>
                  <a:pt x="77694" y="101540"/>
                </a:lnTo>
                <a:lnTo>
                  <a:pt x="85505" y="108606"/>
                </a:lnTo>
                <a:lnTo>
                  <a:pt x="90713" y="114269"/>
                </a:lnTo>
                <a:lnTo>
                  <a:pt x="94185" y="118997"/>
                </a:lnTo>
                <a:lnTo>
                  <a:pt x="97452" y="124053"/>
                </a:lnTo>
                <a:lnTo>
                  <a:pt x="100582" y="129330"/>
                </a:lnTo>
                <a:lnTo>
                  <a:pt x="103621" y="134752"/>
                </a:lnTo>
                <a:lnTo>
                  <a:pt x="104695" y="139320"/>
                </a:lnTo>
                <a:lnTo>
                  <a:pt x="104459" y="143317"/>
                </a:lnTo>
                <a:lnTo>
                  <a:pt x="103349" y="146935"/>
                </a:lnTo>
                <a:lnTo>
                  <a:pt x="101656" y="150299"/>
                </a:lnTo>
                <a:lnTo>
                  <a:pt x="99575" y="153494"/>
                </a:lnTo>
                <a:lnTo>
                  <a:pt x="97235" y="156577"/>
                </a:lnTo>
                <a:lnTo>
                  <a:pt x="94723" y="158632"/>
                </a:lnTo>
                <a:lnTo>
                  <a:pt x="92095" y="160002"/>
                </a:lnTo>
                <a:lnTo>
                  <a:pt x="89391" y="160916"/>
                </a:lnTo>
                <a:lnTo>
                  <a:pt x="86636" y="161524"/>
                </a:lnTo>
                <a:lnTo>
                  <a:pt x="83847" y="161930"/>
                </a:lnTo>
                <a:lnTo>
                  <a:pt x="81035" y="162201"/>
                </a:lnTo>
                <a:lnTo>
                  <a:pt x="76302" y="163334"/>
                </a:lnTo>
                <a:lnTo>
                  <a:pt x="70290" y="165042"/>
                </a:lnTo>
                <a:lnTo>
                  <a:pt x="63424" y="167132"/>
                </a:lnTo>
                <a:lnTo>
                  <a:pt x="57895" y="168526"/>
                </a:lnTo>
                <a:lnTo>
                  <a:pt x="53256" y="169456"/>
                </a:lnTo>
                <a:lnTo>
                  <a:pt x="41121" y="1713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1"/>
          <p:cNvSpPr/>
          <p:nvPr/>
        </p:nvSpPr>
        <p:spPr>
          <a:xfrm>
            <a:off x="843556" y="4195586"/>
            <a:ext cx="187031" cy="124087"/>
          </a:xfrm>
          <a:custGeom>
            <a:avLst/>
            <a:gdLst/>
            <a:ahLst/>
            <a:cxnLst/>
            <a:rect l="0" t="0" r="0" b="0"/>
            <a:pathLst>
              <a:path w="187031" h="124087">
                <a:moveTo>
                  <a:pt x="76558" y="4939"/>
                </a:moveTo>
                <a:lnTo>
                  <a:pt x="72008" y="388"/>
                </a:lnTo>
                <a:lnTo>
                  <a:pt x="69714" y="0"/>
                </a:lnTo>
                <a:lnTo>
                  <a:pt x="67233" y="694"/>
                </a:lnTo>
                <a:lnTo>
                  <a:pt x="61936" y="4004"/>
                </a:lnTo>
                <a:lnTo>
                  <a:pt x="59191" y="6221"/>
                </a:lnTo>
                <a:lnTo>
                  <a:pt x="56407" y="8651"/>
                </a:lnTo>
                <a:lnTo>
                  <a:pt x="43155" y="18971"/>
                </a:lnTo>
                <a:lnTo>
                  <a:pt x="34287" y="25724"/>
                </a:lnTo>
                <a:lnTo>
                  <a:pt x="27422" y="32130"/>
                </a:lnTo>
                <a:lnTo>
                  <a:pt x="21894" y="38306"/>
                </a:lnTo>
                <a:lnTo>
                  <a:pt x="17255" y="44329"/>
                </a:lnTo>
                <a:lnTo>
                  <a:pt x="13210" y="50249"/>
                </a:lnTo>
                <a:lnTo>
                  <a:pt x="9561" y="56100"/>
                </a:lnTo>
                <a:lnTo>
                  <a:pt x="6176" y="61907"/>
                </a:lnTo>
                <a:lnTo>
                  <a:pt x="3919" y="67682"/>
                </a:lnTo>
                <a:lnTo>
                  <a:pt x="2415" y="73438"/>
                </a:lnTo>
                <a:lnTo>
                  <a:pt x="1412" y="79180"/>
                </a:lnTo>
                <a:lnTo>
                  <a:pt x="743" y="83960"/>
                </a:lnTo>
                <a:lnTo>
                  <a:pt x="298" y="88100"/>
                </a:lnTo>
                <a:lnTo>
                  <a:pt x="0" y="91812"/>
                </a:lnTo>
                <a:lnTo>
                  <a:pt x="755" y="95239"/>
                </a:lnTo>
                <a:lnTo>
                  <a:pt x="2210" y="98476"/>
                </a:lnTo>
                <a:lnTo>
                  <a:pt x="4133" y="101587"/>
                </a:lnTo>
                <a:lnTo>
                  <a:pt x="9225" y="105566"/>
                </a:lnTo>
                <a:lnTo>
                  <a:pt x="16429" y="110124"/>
                </a:lnTo>
                <a:lnTo>
                  <a:pt x="25042" y="115067"/>
                </a:lnTo>
                <a:lnTo>
                  <a:pt x="32689" y="118363"/>
                </a:lnTo>
                <a:lnTo>
                  <a:pt x="39692" y="120559"/>
                </a:lnTo>
                <a:lnTo>
                  <a:pt x="46266" y="122024"/>
                </a:lnTo>
                <a:lnTo>
                  <a:pt x="53506" y="123001"/>
                </a:lnTo>
                <a:lnTo>
                  <a:pt x="61190" y="123652"/>
                </a:lnTo>
                <a:lnTo>
                  <a:pt x="69170" y="124086"/>
                </a:lnTo>
                <a:lnTo>
                  <a:pt x="76396" y="123423"/>
                </a:lnTo>
                <a:lnTo>
                  <a:pt x="83117" y="122028"/>
                </a:lnTo>
                <a:lnTo>
                  <a:pt x="96619" y="117938"/>
                </a:lnTo>
                <a:lnTo>
                  <a:pt x="112144" y="112945"/>
                </a:lnTo>
                <a:lnTo>
                  <a:pt x="121237" y="109328"/>
                </a:lnTo>
                <a:lnTo>
                  <a:pt x="131109" y="105012"/>
                </a:lnTo>
                <a:lnTo>
                  <a:pt x="141501" y="100229"/>
                </a:lnTo>
                <a:lnTo>
                  <a:pt x="149381" y="96088"/>
                </a:lnTo>
                <a:lnTo>
                  <a:pt x="155587" y="92375"/>
                </a:lnTo>
                <a:lnTo>
                  <a:pt x="160676" y="88947"/>
                </a:lnTo>
                <a:lnTo>
                  <a:pt x="165975" y="82852"/>
                </a:lnTo>
                <a:lnTo>
                  <a:pt x="171412" y="74978"/>
                </a:lnTo>
                <a:lnTo>
                  <a:pt x="176941" y="65919"/>
                </a:lnTo>
                <a:lnTo>
                  <a:pt x="180628" y="57975"/>
                </a:lnTo>
                <a:lnTo>
                  <a:pt x="183086" y="50774"/>
                </a:lnTo>
                <a:lnTo>
                  <a:pt x="184724" y="44068"/>
                </a:lnTo>
                <a:lnTo>
                  <a:pt x="185816" y="38645"/>
                </a:lnTo>
                <a:lnTo>
                  <a:pt x="186544" y="34077"/>
                </a:lnTo>
                <a:lnTo>
                  <a:pt x="187030" y="30079"/>
                </a:lnTo>
                <a:lnTo>
                  <a:pt x="186401" y="26461"/>
                </a:lnTo>
                <a:lnTo>
                  <a:pt x="185029" y="23097"/>
                </a:lnTo>
                <a:lnTo>
                  <a:pt x="183162" y="19902"/>
                </a:lnTo>
                <a:lnTo>
                  <a:pt x="180965" y="16819"/>
                </a:lnTo>
                <a:lnTo>
                  <a:pt x="178548" y="13811"/>
                </a:lnTo>
                <a:lnTo>
                  <a:pt x="172375" y="6691"/>
                </a:lnTo>
                <a:lnTo>
                  <a:pt x="170916" y="6107"/>
                </a:lnTo>
                <a:lnTo>
                  <a:pt x="166755" y="5458"/>
                </a:lnTo>
                <a:lnTo>
                  <a:pt x="163360" y="5285"/>
                </a:lnTo>
                <a:lnTo>
                  <a:pt x="154507" y="5092"/>
                </a:lnTo>
                <a:lnTo>
                  <a:pt x="149479" y="5993"/>
                </a:lnTo>
                <a:lnTo>
                  <a:pt x="144222" y="7547"/>
                </a:lnTo>
                <a:lnTo>
                  <a:pt x="138813" y="9535"/>
                </a:lnTo>
                <a:lnTo>
                  <a:pt x="134254" y="10860"/>
                </a:lnTo>
                <a:lnTo>
                  <a:pt x="130262" y="11744"/>
                </a:lnTo>
                <a:lnTo>
                  <a:pt x="119421" y="135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2"/>
          <p:cNvSpPr/>
          <p:nvPr/>
        </p:nvSpPr>
        <p:spPr>
          <a:xfrm>
            <a:off x="1091564" y="4209097"/>
            <a:ext cx="420054" cy="145733"/>
          </a:xfrm>
          <a:custGeom>
            <a:avLst/>
            <a:gdLst/>
            <a:ahLst/>
            <a:cxnLst/>
            <a:rect l="0" t="0" r="0" b="0"/>
            <a:pathLst>
              <a:path w="420054" h="145733">
                <a:moveTo>
                  <a:pt x="0" y="0"/>
                </a:moveTo>
                <a:lnTo>
                  <a:pt x="11932" y="11932"/>
                </a:lnTo>
                <a:lnTo>
                  <a:pt x="15575" y="17480"/>
                </a:lnTo>
                <a:lnTo>
                  <a:pt x="19908" y="24988"/>
                </a:lnTo>
                <a:lnTo>
                  <a:pt x="24702" y="33804"/>
                </a:lnTo>
                <a:lnTo>
                  <a:pt x="27898" y="41586"/>
                </a:lnTo>
                <a:lnTo>
                  <a:pt x="30029" y="48679"/>
                </a:lnTo>
                <a:lnTo>
                  <a:pt x="31450" y="55313"/>
                </a:lnTo>
                <a:lnTo>
                  <a:pt x="32396" y="61640"/>
                </a:lnTo>
                <a:lnTo>
                  <a:pt x="33028" y="67764"/>
                </a:lnTo>
                <a:lnTo>
                  <a:pt x="33449" y="73750"/>
                </a:lnTo>
                <a:lnTo>
                  <a:pt x="33729" y="79647"/>
                </a:lnTo>
                <a:lnTo>
                  <a:pt x="34041" y="91279"/>
                </a:lnTo>
                <a:lnTo>
                  <a:pt x="34269" y="123995"/>
                </a:lnTo>
                <a:lnTo>
                  <a:pt x="35228" y="124574"/>
                </a:lnTo>
                <a:lnTo>
                  <a:pt x="36821" y="124007"/>
                </a:lnTo>
                <a:lnTo>
                  <a:pt x="38835" y="122676"/>
                </a:lnTo>
                <a:lnTo>
                  <a:pt x="40177" y="119884"/>
                </a:lnTo>
                <a:lnTo>
                  <a:pt x="41073" y="116118"/>
                </a:lnTo>
                <a:lnTo>
                  <a:pt x="41669" y="111702"/>
                </a:lnTo>
                <a:lnTo>
                  <a:pt x="43020" y="107805"/>
                </a:lnTo>
                <a:lnTo>
                  <a:pt x="44873" y="104255"/>
                </a:lnTo>
                <a:lnTo>
                  <a:pt x="47060" y="100936"/>
                </a:lnTo>
                <a:lnTo>
                  <a:pt x="49471" y="96818"/>
                </a:lnTo>
                <a:lnTo>
                  <a:pt x="52031" y="92168"/>
                </a:lnTo>
                <a:lnTo>
                  <a:pt x="54690" y="87163"/>
                </a:lnTo>
                <a:lnTo>
                  <a:pt x="60273" y="79064"/>
                </a:lnTo>
                <a:lnTo>
                  <a:pt x="67804" y="68901"/>
                </a:lnTo>
                <a:lnTo>
                  <a:pt x="76636" y="57364"/>
                </a:lnTo>
                <a:lnTo>
                  <a:pt x="84428" y="47768"/>
                </a:lnTo>
                <a:lnTo>
                  <a:pt x="91528" y="39465"/>
                </a:lnTo>
                <a:lnTo>
                  <a:pt x="98166" y="32025"/>
                </a:lnTo>
                <a:lnTo>
                  <a:pt x="104497" y="26113"/>
                </a:lnTo>
                <a:lnTo>
                  <a:pt x="110622" y="21218"/>
                </a:lnTo>
                <a:lnTo>
                  <a:pt x="116611" y="17003"/>
                </a:lnTo>
                <a:lnTo>
                  <a:pt x="122508" y="13241"/>
                </a:lnTo>
                <a:lnTo>
                  <a:pt x="128345" y="9779"/>
                </a:lnTo>
                <a:lnTo>
                  <a:pt x="134141" y="6520"/>
                </a:lnTo>
                <a:lnTo>
                  <a:pt x="145661" y="2898"/>
                </a:lnTo>
                <a:lnTo>
                  <a:pt x="157131" y="1288"/>
                </a:lnTo>
                <a:lnTo>
                  <a:pt x="168579" y="572"/>
                </a:lnTo>
                <a:lnTo>
                  <a:pt x="180017" y="254"/>
                </a:lnTo>
                <a:lnTo>
                  <a:pt x="185734" y="170"/>
                </a:lnTo>
                <a:lnTo>
                  <a:pt x="190498" y="1066"/>
                </a:lnTo>
                <a:lnTo>
                  <a:pt x="198331" y="4601"/>
                </a:lnTo>
                <a:lnTo>
                  <a:pt x="201753" y="6877"/>
                </a:lnTo>
                <a:lnTo>
                  <a:pt x="204987" y="9347"/>
                </a:lnTo>
                <a:lnTo>
                  <a:pt x="208096" y="11946"/>
                </a:lnTo>
                <a:lnTo>
                  <a:pt x="211121" y="14632"/>
                </a:lnTo>
                <a:lnTo>
                  <a:pt x="217022" y="20156"/>
                </a:lnTo>
                <a:lnTo>
                  <a:pt x="218976" y="23915"/>
                </a:lnTo>
                <a:lnTo>
                  <a:pt x="220279" y="28326"/>
                </a:lnTo>
                <a:lnTo>
                  <a:pt x="221148" y="33171"/>
                </a:lnTo>
                <a:lnTo>
                  <a:pt x="221727" y="38307"/>
                </a:lnTo>
                <a:lnTo>
                  <a:pt x="222113" y="43636"/>
                </a:lnTo>
                <a:lnTo>
                  <a:pt x="222371" y="49093"/>
                </a:lnTo>
                <a:lnTo>
                  <a:pt x="222657" y="60237"/>
                </a:lnTo>
                <a:lnTo>
                  <a:pt x="222840" y="78362"/>
                </a:lnTo>
                <a:lnTo>
                  <a:pt x="221903" y="83674"/>
                </a:lnTo>
                <a:lnTo>
                  <a:pt x="220325" y="90073"/>
                </a:lnTo>
                <a:lnTo>
                  <a:pt x="218321" y="97196"/>
                </a:lnTo>
                <a:lnTo>
                  <a:pt x="217938" y="102897"/>
                </a:lnTo>
                <a:lnTo>
                  <a:pt x="218634" y="107651"/>
                </a:lnTo>
                <a:lnTo>
                  <a:pt x="220051" y="111772"/>
                </a:lnTo>
                <a:lnTo>
                  <a:pt x="220996" y="115472"/>
                </a:lnTo>
                <a:lnTo>
                  <a:pt x="221626" y="118892"/>
                </a:lnTo>
                <a:lnTo>
                  <a:pt x="222046" y="122123"/>
                </a:lnTo>
                <a:lnTo>
                  <a:pt x="223278" y="124278"/>
                </a:lnTo>
                <a:lnTo>
                  <a:pt x="225052" y="125715"/>
                </a:lnTo>
                <a:lnTo>
                  <a:pt x="231468" y="128263"/>
                </a:lnTo>
                <a:lnTo>
                  <a:pt x="243845" y="132571"/>
                </a:lnTo>
                <a:lnTo>
                  <a:pt x="249241" y="133148"/>
                </a:lnTo>
                <a:lnTo>
                  <a:pt x="253791" y="132581"/>
                </a:lnTo>
                <a:lnTo>
                  <a:pt x="262339" y="130362"/>
                </a:lnTo>
                <a:lnTo>
                  <a:pt x="272488" y="129376"/>
                </a:lnTo>
                <a:lnTo>
                  <a:pt x="278814" y="128161"/>
                </a:lnTo>
                <a:lnTo>
                  <a:pt x="285888" y="126398"/>
                </a:lnTo>
                <a:lnTo>
                  <a:pt x="293462" y="124271"/>
                </a:lnTo>
                <a:lnTo>
                  <a:pt x="302322" y="119995"/>
                </a:lnTo>
                <a:lnTo>
                  <a:pt x="312038" y="114287"/>
                </a:lnTo>
                <a:lnTo>
                  <a:pt x="322325" y="107624"/>
                </a:lnTo>
                <a:lnTo>
                  <a:pt x="331089" y="101277"/>
                </a:lnTo>
                <a:lnTo>
                  <a:pt x="338836" y="95140"/>
                </a:lnTo>
                <a:lnTo>
                  <a:pt x="345906" y="89144"/>
                </a:lnTo>
                <a:lnTo>
                  <a:pt x="352524" y="84195"/>
                </a:lnTo>
                <a:lnTo>
                  <a:pt x="358841" y="79942"/>
                </a:lnTo>
                <a:lnTo>
                  <a:pt x="364957" y="76155"/>
                </a:lnTo>
                <a:lnTo>
                  <a:pt x="370940" y="69820"/>
                </a:lnTo>
                <a:lnTo>
                  <a:pt x="376834" y="61787"/>
                </a:lnTo>
                <a:lnTo>
                  <a:pt x="382668" y="52621"/>
                </a:lnTo>
                <a:lnTo>
                  <a:pt x="387509" y="44606"/>
                </a:lnTo>
                <a:lnTo>
                  <a:pt x="391690" y="37357"/>
                </a:lnTo>
                <a:lnTo>
                  <a:pt x="395429" y="30620"/>
                </a:lnTo>
                <a:lnTo>
                  <a:pt x="397922" y="25176"/>
                </a:lnTo>
                <a:lnTo>
                  <a:pt x="399584" y="20594"/>
                </a:lnTo>
                <a:lnTo>
                  <a:pt x="400692" y="16587"/>
                </a:lnTo>
                <a:lnTo>
                  <a:pt x="400478" y="13915"/>
                </a:lnTo>
                <a:lnTo>
                  <a:pt x="399383" y="12134"/>
                </a:lnTo>
                <a:lnTo>
                  <a:pt x="395332" y="9276"/>
                </a:lnTo>
                <a:lnTo>
                  <a:pt x="394048" y="9994"/>
                </a:lnTo>
                <a:lnTo>
                  <a:pt x="390080" y="13332"/>
                </a:lnTo>
                <a:lnTo>
                  <a:pt x="380062" y="23070"/>
                </a:lnTo>
                <a:lnTo>
                  <a:pt x="373389" y="29668"/>
                </a:lnTo>
                <a:lnTo>
                  <a:pt x="367989" y="35971"/>
                </a:lnTo>
                <a:lnTo>
                  <a:pt x="363436" y="42078"/>
                </a:lnTo>
                <a:lnTo>
                  <a:pt x="359448" y="48055"/>
                </a:lnTo>
                <a:lnTo>
                  <a:pt x="355837" y="54897"/>
                </a:lnTo>
                <a:lnTo>
                  <a:pt x="352477" y="62315"/>
                </a:lnTo>
                <a:lnTo>
                  <a:pt x="349285" y="70118"/>
                </a:lnTo>
                <a:lnTo>
                  <a:pt x="347157" y="76273"/>
                </a:lnTo>
                <a:lnTo>
                  <a:pt x="345738" y="81329"/>
                </a:lnTo>
                <a:lnTo>
                  <a:pt x="344792" y="85652"/>
                </a:lnTo>
                <a:lnTo>
                  <a:pt x="345114" y="90439"/>
                </a:lnTo>
                <a:lnTo>
                  <a:pt x="346281" y="95535"/>
                </a:lnTo>
                <a:lnTo>
                  <a:pt x="348012" y="100837"/>
                </a:lnTo>
                <a:lnTo>
                  <a:pt x="350118" y="105325"/>
                </a:lnTo>
                <a:lnTo>
                  <a:pt x="352475" y="109270"/>
                </a:lnTo>
                <a:lnTo>
                  <a:pt x="354998" y="112851"/>
                </a:lnTo>
                <a:lnTo>
                  <a:pt x="358586" y="117144"/>
                </a:lnTo>
                <a:lnTo>
                  <a:pt x="362882" y="121911"/>
                </a:lnTo>
                <a:lnTo>
                  <a:pt x="367652" y="126994"/>
                </a:lnTo>
                <a:lnTo>
                  <a:pt x="372736" y="131335"/>
                </a:lnTo>
                <a:lnTo>
                  <a:pt x="378031" y="135182"/>
                </a:lnTo>
                <a:lnTo>
                  <a:pt x="383466" y="138699"/>
                </a:lnTo>
                <a:lnTo>
                  <a:pt x="394585" y="142607"/>
                </a:lnTo>
                <a:lnTo>
                  <a:pt x="420053" y="145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3"/>
          <p:cNvSpPr/>
          <p:nvPr/>
        </p:nvSpPr>
        <p:spPr>
          <a:xfrm>
            <a:off x="1786498" y="4191952"/>
            <a:ext cx="111318" cy="144394"/>
          </a:xfrm>
          <a:custGeom>
            <a:avLst/>
            <a:gdLst/>
            <a:ahLst/>
            <a:cxnLst/>
            <a:rect l="0" t="0" r="0" b="0"/>
            <a:pathLst>
              <a:path w="111318" h="144394">
                <a:moveTo>
                  <a:pt x="102309" y="0"/>
                </a:moveTo>
                <a:lnTo>
                  <a:pt x="51752" y="0"/>
                </a:lnTo>
                <a:lnTo>
                  <a:pt x="43839" y="952"/>
                </a:lnTo>
                <a:lnTo>
                  <a:pt x="36659" y="2540"/>
                </a:lnTo>
                <a:lnTo>
                  <a:pt x="29968" y="4551"/>
                </a:lnTo>
                <a:lnTo>
                  <a:pt x="24554" y="5891"/>
                </a:lnTo>
                <a:lnTo>
                  <a:pt x="19992" y="6785"/>
                </a:lnTo>
                <a:lnTo>
                  <a:pt x="15998" y="7381"/>
                </a:lnTo>
                <a:lnTo>
                  <a:pt x="12384" y="8731"/>
                </a:lnTo>
                <a:lnTo>
                  <a:pt x="9021" y="10583"/>
                </a:lnTo>
                <a:lnTo>
                  <a:pt x="5827" y="12770"/>
                </a:lnTo>
                <a:lnTo>
                  <a:pt x="3698" y="15181"/>
                </a:lnTo>
                <a:lnTo>
                  <a:pt x="2278" y="17741"/>
                </a:lnTo>
                <a:lnTo>
                  <a:pt x="1332" y="20400"/>
                </a:lnTo>
                <a:lnTo>
                  <a:pt x="701" y="23125"/>
                </a:lnTo>
                <a:lnTo>
                  <a:pt x="280" y="25894"/>
                </a:lnTo>
                <a:lnTo>
                  <a:pt x="0" y="28693"/>
                </a:lnTo>
                <a:lnTo>
                  <a:pt x="2670" y="33416"/>
                </a:lnTo>
                <a:lnTo>
                  <a:pt x="7308" y="39423"/>
                </a:lnTo>
                <a:lnTo>
                  <a:pt x="13258" y="46284"/>
                </a:lnTo>
                <a:lnTo>
                  <a:pt x="19129" y="51811"/>
                </a:lnTo>
                <a:lnTo>
                  <a:pt x="24948" y="56448"/>
                </a:lnTo>
                <a:lnTo>
                  <a:pt x="30732" y="60492"/>
                </a:lnTo>
                <a:lnTo>
                  <a:pt x="36494" y="65093"/>
                </a:lnTo>
                <a:lnTo>
                  <a:pt x="42240" y="70066"/>
                </a:lnTo>
                <a:lnTo>
                  <a:pt x="47975" y="75285"/>
                </a:lnTo>
                <a:lnTo>
                  <a:pt x="58466" y="82575"/>
                </a:lnTo>
                <a:lnTo>
                  <a:pt x="72128" y="91245"/>
                </a:lnTo>
                <a:lnTo>
                  <a:pt x="110106" y="114332"/>
                </a:lnTo>
                <a:lnTo>
                  <a:pt x="111317" y="117179"/>
                </a:lnTo>
                <a:lnTo>
                  <a:pt x="110219" y="120030"/>
                </a:lnTo>
                <a:lnTo>
                  <a:pt x="104872" y="125737"/>
                </a:lnTo>
                <a:lnTo>
                  <a:pt x="99321" y="131448"/>
                </a:lnTo>
                <a:lnTo>
                  <a:pt x="95554" y="133352"/>
                </a:lnTo>
                <a:lnTo>
                  <a:pt x="91138" y="134621"/>
                </a:lnTo>
                <a:lnTo>
                  <a:pt x="86289" y="135467"/>
                </a:lnTo>
                <a:lnTo>
                  <a:pt x="81152" y="136984"/>
                </a:lnTo>
                <a:lnTo>
                  <a:pt x="75822" y="138948"/>
                </a:lnTo>
                <a:lnTo>
                  <a:pt x="70363" y="141210"/>
                </a:lnTo>
                <a:lnTo>
                  <a:pt x="64820" y="142717"/>
                </a:lnTo>
                <a:lnTo>
                  <a:pt x="59218" y="143722"/>
                </a:lnTo>
                <a:lnTo>
                  <a:pt x="53579" y="144393"/>
                </a:lnTo>
                <a:lnTo>
                  <a:pt x="46963" y="143887"/>
                </a:lnTo>
                <a:lnTo>
                  <a:pt x="39694" y="142597"/>
                </a:lnTo>
                <a:lnTo>
                  <a:pt x="16584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4"/>
          <p:cNvSpPr/>
          <p:nvPr/>
        </p:nvSpPr>
        <p:spPr>
          <a:xfrm>
            <a:off x="2068968" y="4123372"/>
            <a:ext cx="28037" cy="222886"/>
          </a:xfrm>
          <a:custGeom>
            <a:avLst/>
            <a:gdLst/>
            <a:ahLst/>
            <a:cxnLst/>
            <a:rect l="0" t="0" r="0" b="0"/>
            <a:pathLst>
              <a:path w="28037" h="222886">
                <a:moveTo>
                  <a:pt x="17007" y="0"/>
                </a:moveTo>
                <a:lnTo>
                  <a:pt x="26108" y="0"/>
                </a:lnTo>
                <a:lnTo>
                  <a:pt x="27837" y="953"/>
                </a:lnTo>
                <a:lnTo>
                  <a:pt x="28036" y="2540"/>
                </a:lnTo>
                <a:lnTo>
                  <a:pt x="27217" y="4551"/>
                </a:lnTo>
                <a:lnTo>
                  <a:pt x="26671" y="6844"/>
                </a:lnTo>
                <a:lnTo>
                  <a:pt x="26064" y="11932"/>
                </a:lnTo>
                <a:lnTo>
                  <a:pt x="24950" y="15574"/>
                </a:lnTo>
                <a:lnTo>
                  <a:pt x="23255" y="19908"/>
                </a:lnTo>
                <a:lnTo>
                  <a:pt x="21172" y="24702"/>
                </a:lnTo>
                <a:lnTo>
                  <a:pt x="19783" y="30756"/>
                </a:lnTo>
                <a:lnTo>
                  <a:pt x="18858" y="37649"/>
                </a:lnTo>
                <a:lnTo>
                  <a:pt x="18241" y="45102"/>
                </a:lnTo>
                <a:lnTo>
                  <a:pt x="16877" y="52928"/>
                </a:lnTo>
                <a:lnTo>
                  <a:pt x="15015" y="61003"/>
                </a:lnTo>
                <a:lnTo>
                  <a:pt x="12821" y="69244"/>
                </a:lnTo>
                <a:lnTo>
                  <a:pt x="7844" y="86020"/>
                </a:lnTo>
                <a:lnTo>
                  <a:pt x="5183" y="94494"/>
                </a:lnTo>
                <a:lnTo>
                  <a:pt x="3409" y="103001"/>
                </a:lnTo>
                <a:lnTo>
                  <a:pt x="2227" y="111530"/>
                </a:lnTo>
                <a:lnTo>
                  <a:pt x="1438" y="120074"/>
                </a:lnTo>
                <a:lnTo>
                  <a:pt x="913" y="127674"/>
                </a:lnTo>
                <a:lnTo>
                  <a:pt x="562" y="134646"/>
                </a:lnTo>
                <a:lnTo>
                  <a:pt x="329" y="141199"/>
                </a:lnTo>
                <a:lnTo>
                  <a:pt x="0" y="168625"/>
                </a:lnTo>
                <a:lnTo>
                  <a:pt x="906" y="179092"/>
                </a:lnTo>
                <a:lnTo>
                  <a:pt x="2463" y="189880"/>
                </a:lnTo>
                <a:lnTo>
                  <a:pt x="8434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05"/>
          <p:cNvSpPr/>
          <p:nvPr/>
        </p:nvSpPr>
        <p:spPr>
          <a:xfrm>
            <a:off x="2025967" y="4175309"/>
            <a:ext cx="518793" cy="249132"/>
          </a:xfrm>
          <a:custGeom>
            <a:avLst/>
            <a:gdLst/>
            <a:ahLst/>
            <a:cxnLst/>
            <a:rect l="0" t="0" r="0" b="0"/>
            <a:pathLst>
              <a:path w="518793" h="249132">
                <a:moveTo>
                  <a:pt x="0" y="68078"/>
                </a:moveTo>
                <a:lnTo>
                  <a:pt x="13652" y="68078"/>
                </a:lnTo>
                <a:lnTo>
                  <a:pt x="27975" y="70618"/>
                </a:lnTo>
                <a:lnTo>
                  <a:pt x="43866" y="73970"/>
                </a:lnTo>
                <a:lnTo>
                  <a:pt x="52104" y="74863"/>
                </a:lnTo>
                <a:lnTo>
                  <a:pt x="60453" y="75459"/>
                </a:lnTo>
                <a:lnTo>
                  <a:pt x="70782" y="76809"/>
                </a:lnTo>
                <a:lnTo>
                  <a:pt x="82431" y="78661"/>
                </a:lnTo>
                <a:lnTo>
                  <a:pt x="94959" y="80849"/>
                </a:lnTo>
                <a:lnTo>
                  <a:pt x="106168" y="81354"/>
                </a:lnTo>
                <a:lnTo>
                  <a:pt x="116499" y="80739"/>
                </a:lnTo>
                <a:lnTo>
                  <a:pt x="126243" y="79376"/>
                </a:lnTo>
                <a:lnTo>
                  <a:pt x="137502" y="78467"/>
                </a:lnTo>
                <a:lnTo>
                  <a:pt x="149771" y="77862"/>
                </a:lnTo>
                <a:lnTo>
                  <a:pt x="162712" y="77458"/>
                </a:lnTo>
                <a:lnTo>
                  <a:pt x="175150" y="75284"/>
                </a:lnTo>
                <a:lnTo>
                  <a:pt x="187251" y="71930"/>
                </a:lnTo>
                <a:lnTo>
                  <a:pt x="199129" y="67788"/>
                </a:lnTo>
                <a:lnTo>
                  <a:pt x="214867" y="60647"/>
                </a:lnTo>
                <a:lnTo>
                  <a:pt x="225036" y="54298"/>
                </a:lnTo>
                <a:lnTo>
                  <a:pt x="232731" y="48301"/>
                </a:lnTo>
                <a:lnTo>
                  <a:pt x="239326" y="42461"/>
                </a:lnTo>
                <a:lnTo>
                  <a:pt x="242418" y="39570"/>
                </a:lnTo>
                <a:lnTo>
                  <a:pt x="243527" y="36690"/>
                </a:lnTo>
                <a:lnTo>
                  <a:pt x="243314" y="33818"/>
                </a:lnTo>
                <a:lnTo>
                  <a:pt x="241489" y="28086"/>
                </a:lnTo>
                <a:lnTo>
                  <a:pt x="240678" y="22364"/>
                </a:lnTo>
                <a:lnTo>
                  <a:pt x="239510" y="19505"/>
                </a:lnTo>
                <a:lnTo>
                  <a:pt x="235671" y="13788"/>
                </a:lnTo>
                <a:lnTo>
                  <a:pt x="230790" y="8071"/>
                </a:lnTo>
                <a:lnTo>
                  <a:pt x="228155" y="5214"/>
                </a:lnTo>
                <a:lnTo>
                  <a:pt x="223541" y="3308"/>
                </a:lnTo>
                <a:lnTo>
                  <a:pt x="210794" y="1192"/>
                </a:lnTo>
                <a:lnTo>
                  <a:pt x="196654" y="0"/>
                </a:lnTo>
                <a:lnTo>
                  <a:pt x="187097" y="2261"/>
                </a:lnTo>
                <a:lnTo>
                  <a:pt x="175547" y="6441"/>
                </a:lnTo>
                <a:lnTo>
                  <a:pt x="160888" y="11474"/>
                </a:lnTo>
                <a:lnTo>
                  <a:pt x="154884" y="15102"/>
                </a:lnTo>
                <a:lnTo>
                  <a:pt x="149928" y="19426"/>
                </a:lnTo>
                <a:lnTo>
                  <a:pt x="145672" y="24213"/>
                </a:lnTo>
                <a:lnTo>
                  <a:pt x="133323" y="37153"/>
                </a:lnTo>
                <a:lnTo>
                  <a:pt x="126030" y="44603"/>
                </a:lnTo>
                <a:lnTo>
                  <a:pt x="120215" y="51476"/>
                </a:lnTo>
                <a:lnTo>
                  <a:pt x="115386" y="57963"/>
                </a:lnTo>
                <a:lnTo>
                  <a:pt x="111214" y="64192"/>
                </a:lnTo>
                <a:lnTo>
                  <a:pt x="109385" y="70250"/>
                </a:lnTo>
                <a:lnTo>
                  <a:pt x="109118" y="76193"/>
                </a:lnTo>
                <a:lnTo>
                  <a:pt x="109893" y="82061"/>
                </a:lnTo>
                <a:lnTo>
                  <a:pt x="110410" y="87878"/>
                </a:lnTo>
                <a:lnTo>
                  <a:pt x="110754" y="93660"/>
                </a:lnTo>
                <a:lnTo>
                  <a:pt x="110983" y="99421"/>
                </a:lnTo>
                <a:lnTo>
                  <a:pt x="113041" y="105166"/>
                </a:lnTo>
                <a:lnTo>
                  <a:pt x="116318" y="110901"/>
                </a:lnTo>
                <a:lnTo>
                  <a:pt x="120408" y="116629"/>
                </a:lnTo>
                <a:lnTo>
                  <a:pt x="125039" y="121400"/>
                </a:lnTo>
                <a:lnTo>
                  <a:pt x="130032" y="125534"/>
                </a:lnTo>
                <a:lnTo>
                  <a:pt x="140660" y="132666"/>
                </a:lnTo>
                <a:lnTo>
                  <a:pt x="151733" y="139012"/>
                </a:lnTo>
                <a:lnTo>
                  <a:pt x="165544" y="142466"/>
                </a:lnTo>
                <a:lnTo>
                  <a:pt x="181208" y="144002"/>
                </a:lnTo>
                <a:lnTo>
                  <a:pt x="189385" y="144412"/>
                </a:lnTo>
                <a:lnTo>
                  <a:pt x="205139" y="144867"/>
                </a:lnTo>
                <a:lnTo>
                  <a:pt x="218490" y="145069"/>
                </a:lnTo>
                <a:lnTo>
                  <a:pt x="230774" y="142619"/>
                </a:lnTo>
                <a:lnTo>
                  <a:pt x="245441" y="137402"/>
                </a:lnTo>
                <a:lnTo>
                  <a:pt x="267835" y="128734"/>
                </a:lnTo>
                <a:lnTo>
                  <a:pt x="278569" y="123755"/>
                </a:lnTo>
                <a:lnTo>
                  <a:pt x="288583" y="118531"/>
                </a:lnTo>
                <a:lnTo>
                  <a:pt x="298116" y="113143"/>
                </a:lnTo>
                <a:lnTo>
                  <a:pt x="308282" y="105742"/>
                </a:lnTo>
                <a:lnTo>
                  <a:pt x="318868" y="96997"/>
                </a:lnTo>
                <a:lnTo>
                  <a:pt x="337934" y="79978"/>
                </a:lnTo>
                <a:lnTo>
                  <a:pt x="349583" y="69240"/>
                </a:lnTo>
                <a:lnTo>
                  <a:pt x="361496" y="57839"/>
                </a:lnTo>
                <a:lnTo>
                  <a:pt x="371058" y="48428"/>
                </a:lnTo>
                <a:lnTo>
                  <a:pt x="373102" y="47358"/>
                </a:lnTo>
                <a:lnTo>
                  <a:pt x="374465" y="47597"/>
                </a:lnTo>
                <a:lnTo>
                  <a:pt x="375373" y="48709"/>
                </a:lnTo>
                <a:lnTo>
                  <a:pt x="375979" y="52308"/>
                </a:lnTo>
                <a:lnTo>
                  <a:pt x="376383" y="57565"/>
                </a:lnTo>
                <a:lnTo>
                  <a:pt x="376652" y="63927"/>
                </a:lnTo>
                <a:lnTo>
                  <a:pt x="375879" y="71025"/>
                </a:lnTo>
                <a:lnTo>
                  <a:pt x="374411" y="78616"/>
                </a:lnTo>
                <a:lnTo>
                  <a:pt x="372480" y="86533"/>
                </a:lnTo>
                <a:lnTo>
                  <a:pt x="370240" y="93717"/>
                </a:lnTo>
                <a:lnTo>
                  <a:pt x="367794" y="100411"/>
                </a:lnTo>
                <a:lnTo>
                  <a:pt x="365211" y="106778"/>
                </a:lnTo>
                <a:lnTo>
                  <a:pt x="363489" y="113881"/>
                </a:lnTo>
                <a:lnTo>
                  <a:pt x="362341" y="121473"/>
                </a:lnTo>
                <a:lnTo>
                  <a:pt x="361576" y="129392"/>
                </a:lnTo>
                <a:lnTo>
                  <a:pt x="359160" y="140386"/>
                </a:lnTo>
                <a:lnTo>
                  <a:pt x="355645" y="153431"/>
                </a:lnTo>
                <a:lnTo>
                  <a:pt x="351397" y="167843"/>
                </a:lnTo>
                <a:lnTo>
                  <a:pt x="348565" y="179355"/>
                </a:lnTo>
                <a:lnTo>
                  <a:pt x="346676" y="188935"/>
                </a:lnTo>
                <a:lnTo>
                  <a:pt x="345418" y="197227"/>
                </a:lnTo>
                <a:lnTo>
                  <a:pt x="344579" y="204660"/>
                </a:lnTo>
                <a:lnTo>
                  <a:pt x="344019" y="211520"/>
                </a:lnTo>
                <a:lnTo>
                  <a:pt x="343646" y="217998"/>
                </a:lnTo>
                <a:lnTo>
                  <a:pt x="343232" y="230277"/>
                </a:lnTo>
                <a:lnTo>
                  <a:pt x="342966" y="249131"/>
                </a:lnTo>
                <a:lnTo>
                  <a:pt x="343896" y="241167"/>
                </a:lnTo>
                <a:lnTo>
                  <a:pt x="347470" y="204379"/>
                </a:lnTo>
                <a:lnTo>
                  <a:pt x="348804" y="187520"/>
                </a:lnTo>
                <a:lnTo>
                  <a:pt x="349694" y="173424"/>
                </a:lnTo>
                <a:lnTo>
                  <a:pt x="350682" y="150141"/>
                </a:lnTo>
                <a:lnTo>
                  <a:pt x="351121" y="130268"/>
                </a:lnTo>
                <a:lnTo>
                  <a:pt x="352191" y="120968"/>
                </a:lnTo>
                <a:lnTo>
                  <a:pt x="353856" y="111911"/>
                </a:lnTo>
                <a:lnTo>
                  <a:pt x="355919" y="103015"/>
                </a:lnTo>
                <a:lnTo>
                  <a:pt x="357294" y="95179"/>
                </a:lnTo>
                <a:lnTo>
                  <a:pt x="358211" y="88050"/>
                </a:lnTo>
                <a:lnTo>
                  <a:pt x="358823" y="81393"/>
                </a:lnTo>
                <a:lnTo>
                  <a:pt x="360183" y="75050"/>
                </a:lnTo>
                <a:lnTo>
                  <a:pt x="362042" y="68916"/>
                </a:lnTo>
                <a:lnTo>
                  <a:pt x="364234" y="62921"/>
                </a:lnTo>
                <a:lnTo>
                  <a:pt x="366647" y="57020"/>
                </a:lnTo>
                <a:lnTo>
                  <a:pt x="369209" y="51181"/>
                </a:lnTo>
                <a:lnTo>
                  <a:pt x="371869" y="45384"/>
                </a:lnTo>
                <a:lnTo>
                  <a:pt x="375548" y="41518"/>
                </a:lnTo>
                <a:lnTo>
                  <a:pt x="379905" y="38942"/>
                </a:lnTo>
                <a:lnTo>
                  <a:pt x="388874" y="35126"/>
                </a:lnTo>
                <a:lnTo>
                  <a:pt x="401184" y="27623"/>
                </a:lnTo>
                <a:lnTo>
                  <a:pt x="414524" y="22158"/>
                </a:lnTo>
                <a:lnTo>
                  <a:pt x="421129" y="21272"/>
                </a:lnTo>
                <a:lnTo>
                  <a:pt x="433548" y="22828"/>
                </a:lnTo>
                <a:lnTo>
                  <a:pt x="442385" y="23624"/>
                </a:lnTo>
                <a:lnTo>
                  <a:pt x="453038" y="24154"/>
                </a:lnTo>
                <a:lnTo>
                  <a:pt x="464903" y="24509"/>
                </a:lnTo>
                <a:lnTo>
                  <a:pt x="474718" y="25697"/>
                </a:lnTo>
                <a:lnTo>
                  <a:pt x="490703" y="29557"/>
                </a:lnTo>
                <a:lnTo>
                  <a:pt x="501618" y="34447"/>
                </a:lnTo>
                <a:lnTo>
                  <a:pt x="505862" y="37085"/>
                </a:lnTo>
                <a:lnTo>
                  <a:pt x="508691" y="39796"/>
                </a:lnTo>
                <a:lnTo>
                  <a:pt x="510577" y="42556"/>
                </a:lnTo>
                <a:lnTo>
                  <a:pt x="513626" y="48162"/>
                </a:lnTo>
                <a:lnTo>
                  <a:pt x="518156" y="53829"/>
                </a:lnTo>
                <a:lnTo>
                  <a:pt x="518792" y="56674"/>
                </a:lnTo>
                <a:lnTo>
                  <a:pt x="518264" y="59523"/>
                </a:lnTo>
                <a:lnTo>
                  <a:pt x="515137" y="65228"/>
                </a:lnTo>
                <a:lnTo>
                  <a:pt x="510572" y="70939"/>
                </a:lnTo>
                <a:lnTo>
                  <a:pt x="505368" y="76652"/>
                </a:lnTo>
                <a:lnTo>
                  <a:pt x="502647" y="79509"/>
                </a:lnTo>
                <a:lnTo>
                  <a:pt x="499881" y="81414"/>
                </a:lnTo>
                <a:lnTo>
                  <a:pt x="494267" y="83530"/>
                </a:lnTo>
                <a:lnTo>
                  <a:pt x="483517" y="84471"/>
                </a:lnTo>
                <a:lnTo>
                  <a:pt x="470166" y="84889"/>
                </a:lnTo>
                <a:lnTo>
                  <a:pt x="443534" y="85157"/>
                </a:lnTo>
                <a:lnTo>
                  <a:pt x="406487" y="85210"/>
                </a:lnTo>
                <a:lnTo>
                  <a:pt x="397674" y="84262"/>
                </a:lnTo>
                <a:lnTo>
                  <a:pt x="382802" y="80668"/>
                </a:lnTo>
                <a:lnTo>
                  <a:pt x="372381" y="78436"/>
                </a:lnTo>
                <a:lnTo>
                  <a:pt x="351472" y="766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06"/>
          <p:cNvSpPr/>
          <p:nvPr/>
        </p:nvSpPr>
        <p:spPr>
          <a:xfrm>
            <a:off x="2823209" y="3951922"/>
            <a:ext cx="762954" cy="300039"/>
          </a:xfrm>
          <a:custGeom>
            <a:avLst/>
            <a:gdLst/>
            <a:ahLst/>
            <a:cxnLst/>
            <a:rect l="0" t="0" r="0" b="0"/>
            <a:pathLst>
              <a:path w="762954" h="300039">
                <a:moveTo>
                  <a:pt x="0" y="300038"/>
                </a:moveTo>
                <a:lnTo>
                  <a:pt x="13653" y="290936"/>
                </a:lnTo>
                <a:lnTo>
                  <a:pt x="25436" y="283927"/>
                </a:lnTo>
                <a:lnTo>
                  <a:pt x="37975" y="276685"/>
                </a:lnTo>
                <a:lnTo>
                  <a:pt x="53073" y="267116"/>
                </a:lnTo>
                <a:lnTo>
                  <a:pt x="69308" y="259053"/>
                </a:lnTo>
                <a:lnTo>
                  <a:pt x="87002" y="251342"/>
                </a:lnTo>
                <a:lnTo>
                  <a:pt x="107565" y="241565"/>
                </a:lnTo>
                <a:lnTo>
                  <a:pt x="126955" y="233434"/>
                </a:lnTo>
                <a:lnTo>
                  <a:pt x="204833" y="202092"/>
                </a:lnTo>
                <a:lnTo>
                  <a:pt x="287171" y="166760"/>
                </a:lnTo>
                <a:lnTo>
                  <a:pt x="376553" y="130690"/>
                </a:lnTo>
                <a:lnTo>
                  <a:pt x="437867" y="107615"/>
                </a:lnTo>
                <a:lnTo>
                  <a:pt x="489883" y="88786"/>
                </a:lnTo>
                <a:lnTo>
                  <a:pt x="528876" y="74068"/>
                </a:lnTo>
                <a:lnTo>
                  <a:pt x="551657" y="66524"/>
                </a:lnTo>
                <a:lnTo>
                  <a:pt x="625205" y="44158"/>
                </a:lnTo>
                <a:lnTo>
                  <a:pt x="640641" y="38964"/>
                </a:lnTo>
                <a:lnTo>
                  <a:pt x="674008" y="27102"/>
                </a:lnTo>
                <a:lnTo>
                  <a:pt x="710882" y="14561"/>
                </a:lnTo>
                <a:lnTo>
                  <a:pt x="732496" y="10347"/>
                </a:lnTo>
                <a:lnTo>
                  <a:pt x="742432" y="6822"/>
                </a:lnTo>
                <a:lnTo>
                  <a:pt x="76295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07"/>
          <p:cNvSpPr/>
          <p:nvPr/>
        </p:nvSpPr>
        <p:spPr>
          <a:xfrm>
            <a:off x="3397567" y="3909092"/>
            <a:ext cx="238838" cy="94266"/>
          </a:xfrm>
          <a:custGeom>
            <a:avLst/>
            <a:gdLst/>
            <a:ahLst/>
            <a:cxnLst/>
            <a:rect l="0" t="0" r="0" b="0"/>
            <a:pathLst>
              <a:path w="238838" h="94266">
                <a:moveTo>
                  <a:pt x="0" y="17112"/>
                </a:moveTo>
                <a:lnTo>
                  <a:pt x="9102" y="12562"/>
                </a:lnTo>
                <a:lnTo>
                  <a:pt x="14640" y="11221"/>
                </a:lnTo>
                <a:lnTo>
                  <a:pt x="21190" y="10328"/>
                </a:lnTo>
                <a:lnTo>
                  <a:pt x="28414" y="9732"/>
                </a:lnTo>
                <a:lnTo>
                  <a:pt x="35135" y="9335"/>
                </a:lnTo>
                <a:lnTo>
                  <a:pt x="47683" y="8893"/>
                </a:lnTo>
                <a:lnTo>
                  <a:pt x="54649" y="7823"/>
                </a:lnTo>
                <a:lnTo>
                  <a:pt x="62150" y="6157"/>
                </a:lnTo>
                <a:lnTo>
                  <a:pt x="70008" y="4094"/>
                </a:lnTo>
                <a:lnTo>
                  <a:pt x="78105" y="2718"/>
                </a:lnTo>
                <a:lnTo>
                  <a:pt x="86360" y="1801"/>
                </a:lnTo>
                <a:lnTo>
                  <a:pt x="94721" y="1190"/>
                </a:lnTo>
                <a:lnTo>
                  <a:pt x="126871" y="511"/>
                </a:lnTo>
                <a:lnTo>
                  <a:pt x="226438" y="0"/>
                </a:lnTo>
                <a:lnTo>
                  <a:pt x="230968" y="941"/>
                </a:lnTo>
                <a:lnTo>
                  <a:pt x="233989" y="2522"/>
                </a:lnTo>
                <a:lnTo>
                  <a:pt x="236003" y="4528"/>
                </a:lnTo>
                <a:lnTo>
                  <a:pt x="237345" y="6818"/>
                </a:lnTo>
                <a:lnTo>
                  <a:pt x="238240" y="9297"/>
                </a:lnTo>
                <a:lnTo>
                  <a:pt x="238837" y="11902"/>
                </a:lnTo>
                <a:lnTo>
                  <a:pt x="238282" y="17449"/>
                </a:lnTo>
                <a:lnTo>
                  <a:pt x="236959" y="24957"/>
                </a:lnTo>
                <a:lnTo>
                  <a:pt x="235125" y="33772"/>
                </a:lnTo>
                <a:lnTo>
                  <a:pt x="233903" y="41554"/>
                </a:lnTo>
                <a:lnTo>
                  <a:pt x="233088" y="48647"/>
                </a:lnTo>
                <a:lnTo>
                  <a:pt x="205740" y="942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8"/>
          <p:cNvSpPr/>
          <p:nvPr/>
        </p:nvSpPr>
        <p:spPr>
          <a:xfrm>
            <a:off x="929393" y="4538486"/>
            <a:ext cx="42157" cy="262115"/>
          </a:xfrm>
          <a:custGeom>
            <a:avLst/>
            <a:gdLst/>
            <a:ahLst/>
            <a:cxnLst/>
            <a:rect l="0" t="0" r="0" b="0"/>
            <a:pathLst>
              <a:path w="42157" h="262115">
                <a:moveTo>
                  <a:pt x="16439" y="4939"/>
                </a:moveTo>
                <a:lnTo>
                  <a:pt x="7337" y="388"/>
                </a:lnTo>
                <a:lnTo>
                  <a:pt x="4656" y="0"/>
                </a:lnTo>
                <a:lnTo>
                  <a:pt x="2869" y="694"/>
                </a:lnTo>
                <a:lnTo>
                  <a:pt x="1677" y="2108"/>
                </a:lnTo>
                <a:lnTo>
                  <a:pt x="883" y="7815"/>
                </a:lnTo>
                <a:lnTo>
                  <a:pt x="353" y="16381"/>
                </a:lnTo>
                <a:lnTo>
                  <a:pt x="0" y="26854"/>
                </a:lnTo>
                <a:lnTo>
                  <a:pt x="717" y="38599"/>
                </a:lnTo>
                <a:lnTo>
                  <a:pt x="2148" y="51191"/>
                </a:lnTo>
                <a:lnTo>
                  <a:pt x="4054" y="64349"/>
                </a:lnTo>
                <a:lnTo>
                  <a:pt x="6277" y="75978"/>
                </a:lnTo>
                <a:lnTo>
                  <a:pt x="8712" y="86588"/>
                </a:lnTo>
                <a:lnTo>
                  <a:pt x="11288" y="96519"/>
                </a:lnTo>
                <a:lnTo>
                  <a:pt x="13957" y="105997"/>
                </a:lnTo>
                <a:lnTo>
                  <a:pt x="19463" y="124149"/>
                </a:lnTo>
                <a:lnTo>
                  <a:pt x="21313" y="132989"/>
                </a:lnTo>
                <a:lnTo>
                  <a:pt x="22546" y="141741"/>
                </a:lnTo>
                <a:lnTo>
                  <a:pt x="23368" y="150432"/>
                </a:lnTo>
                <a:lnTo>
                  <a:pt x="25821" y="161942"/>
                </a:lnTo>
                <a:lnTo>
                  <a:pt x="29361" y="175330"/>
                </a:lnTo>
                <a:lnTo>
                  <a:pt x="33626" y="189971"/>
                </a:lnTo>
                <a:lnTo>
                  <a:pt x="36469" y="201636"/>
                </a:lnTo>
                <a:lnTo>
                  <a:pt x="38365" y="211317"/>
                </a:lnTo>
                <a:lnTo>
                  <a:pt x="39629" y="219677"/>
                </a:lnTo>
                <a:lnTo>
                  <a:pt x="40471" y="226203"/>
                </a:lnTo>
                <a:lnTo>
                  <a:pt x="41033" y="231506"/>
                </a:lnTo>
                <a:lnTo>
                  <a:pt x="41408" y="235993"/>
                </a:lnTo>
                <a:lnTo>
                  <a:pt x="41824" y="243520"/>
                </a:lnTo>
                <a:lnTo>
                  <a:pt x="42008" y="250040"/>
                </a:lnTo>
                <a:lnTo>
                  <a:pt x="42156" y="2621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09"/>
          <p:cNvSpPr/>
          <p:nvPr/>
        </p:nvSpPr>
        <p:spPr>
          <a:xfrm>
            <a:off x="774382" y="4647060"/>
            <a:ext cx="743687" cy="204095"/>
          </a:xfrm>
          <a:custGeom>
            <a:avLst/>
            <a:gdLst/>
            <a:ahLst/>
            <a:cxnLst/>
            <a:rect l="0" t="0" r="0" b="0"/>
            <a:pathLst>
              <a:path w="743687" h="204095">
                <a:moveTo>
                  <a:pt x="0" y="67815"/>
                </a:moveTo>
                <a:lnTo>
                  <a:pt x="4551" y="63264"/>
                </a:lnTo>
                <a:lnTo>
                  <a:pt x="11865" y="58490"/>
                </a:lnTo>
                <a:lnTo>
                  <a:pt x="16483" y="55883"/>
                </a:lnTo>
                <a:lnTo>
                  <a:pt x="29233" y="52987"/>
                </a:lnTo>
                <a:lnTo>
                  <a:pt x="44425" y="50747"/>
                </a:lnTo>
                <a:lnTo>
                  <a:pt x="60702" y="46576"/>
                </a:lnTo>
                <a:lnTo>
                  <a:pt x="77615" y="43178"/>
                </a:lnTo>
                <a:lnTo>
                  <a:pt x="148410" y="30247"/>
                </a:lnTo>
                <a:lnTo>
                  <a:pt x="182482" y="23178"/>
                </a:lnTo>
                <a:lnTo>
                  <a:pt x="223085" y="13843"/>
                </a:lnTo>
                <a:lnTo>
                  <a:pt x="259245" y="5045"/>
                </a:lnTo>
                <a:lnTo>
                  <a:pt x="272842" y="3108"/>
                </a:lnTo>
                <a:lnTo>
                  <a:pt x="287622" y="1817"/>
                </a:lnTo>
                <a:lnTo>
                  <a:pt x="303191" y="956"/>
                </a:lnTo>
                <a:lnTo>
                  <a:pt x="330649" y="0"/>
                </a:lnTo>
                <a:lnTo>
                  <a:pt x="352695" y="527"/>
                </a:lnTo>
                <a:lnTo>
                  <a:pt x="365668" y="3937"/>
                </a:lnTo>
                <a:lnTo>
                  <a:pt x="374609" y="8627"/>
                </a:lnTo>
                <a:lnTo>
                  <a:pt x="378327" y="11211"/>
                </a:lnTo>
                <a:lnTo>
                  <a:pt x="380805" y="13886"/>
                </a:lnTo>
                <a:lnTo>
                  <a:pt x="382458" y="16622"/>
                </a:lnTo>
                <a:lnTo>
                  <a:pt x="383559" y="19399"/>
                </a:lnTo>
                <a:lnTo>
                  <a:pt x="384294" y="23155"/>
                </a:lnTo>
                <a:lnTo>
                  <a:pt x="384783" y="27564"/>
                </a:lnTo>
                <a:lnTo>
                  <a:pt x="385110" y="32409"/>
                </a:lnTo>
                <a:lnTo>
                  <a:pt x="386280" y="38496"/>
                </a:lnTo>
                <a:lnTo>
                  <a:pt x="388012" y="45411"/>
                </a:lnTo>
                <a:lnTo>
                  <a:pt x="390120" y="52879"/>
                </a:lnTo>
                <a:lnTo>
                  <a:pt x="391525" y="60715"/>
                </a:lnTo>
                <a:lnTo>
                  <a:pt x="392461" y="68797"/>
                </a:lnTo>
                <a:lnTo>
                  <a:pt x="393086" y="77041"/>
                </a:lnTo>
                <a:lnTo>
                  <a:pt x="394455" y="84444"/>
                </a:lnTo>
                <a:lnTo>
                  <a:pt x="396320" y="91283"/>
                </a:lnTo>
                <a:lnTo>
                  <a:pt x="398516" y="97748"/>
                </a:lnTo>
                <a:lnTo>
                  <a:pt x="399980" y="103010"/>
                </a:lnTo>
                <a:lnTo>
                  <a:pt x="400956" y="107471"/>
                </a:lnTo>
                <a:lnTo>
                  <a:pt x="401606" y="111397"/>
                </a:lnTo>
                <a:lnTo>
                  <a:pt x="402992" y="115920"/>
                </a:lnTo>
                <a:lnTo>
                  <a:pt x="404869" y="120840"/>
                </a:lnTo>
                <a:lnTo>
                  <a:pt x="407073" y="126025"/>
                </a:lnTo>
                <a:lnTo>
                  <a:pt x="409494" y="129481"/>
                </a:lnTo>
                <a:lnTo>
                  <a:pt x="412061" y="131786"/>
                </a:lnTo>
                <a:lnTo>
                  <a:pt x="422765" y="137569"/>
                </a:lnTo>
                <a:lnTo>
                  <a:pt x="431735" y="141679"/>
                </a:lnTo>
                <a:lnTo>
                  <a:pt x="442141" y="143993"/>
                </a:lnTo>
                <a:lnTo>
                  <a:pt x="448285" y="144534"/>
                </a:lnTo>
                <a:lnTo>
                  <a:pt x="456730" y="142235"/>
                </a:lnTo>
                <a:lnTo>
                  <a:pt x="465881" y="138037"/>
                </a:lnTo>
                <a:lnTo>
                  <a:pt x="473123" y="132997"/>
                </a:lnTo>
                <a:lnTo>
                  <a:pt x="479517" y="127583"/>
                </a:lnTo>
                <a:lnTo>
                  <a:pt x="482555" y="124805"/>
                </a:lnTo>
                <a:lnTo>
                  <a:pt x="491011" y="116639"/>
                </a:lnTo>
                <a:lnTo>
                  <a:pt x="495933" y="111794"/>
                </a:lnTo>
                <a:lnTo>
                  <a:pt x="500167" y="106659"/>
                </a:lnTo>
                <a:lnTo>
                  <a:pt x="503942" y="101331"/>
                </a:lnTo>
                <a:lnTo>
                  <a:pt x="511629" y="89378"/>
                </a:lnTo>
                <a:lnTo>
                  <a:pt x="521396" y="74541"/>
                </a:lnTo>
                <a:lnTo>
                  <a:pt x="525715" y="68489"/>
                </a:lnTo>
                <a:lnTo>
                  <a:pt x="529546" y="63502"/>
                </a:lnTo>
                <a:lnTo>
                  <a:pt x="533053" y="59224"/>
                </a:lnTo>
                <a:lnTo>
                  <a:pt x="536344" y="56373"/>
                </a:lnTo>
                <a:lnTo>
                  <a:pt x="539490" y="54472"/>
                </a:lnTo>
                <a:lnTo>
                  <a:pt x="545526" y="52360"/>
                </a:lnTo>
                <a:lnTo>
                  <a:pt x="551383" y="51421"/>
                </a:lnTo>
                <a:lnTo>
                  <a:pt x="553326" y="53075"/>
                </a:lnTo>
                <a:lnTo>
                  <a:pt x="554622" y="56083"/>
                </a:lnTo>
                <a:lnTo>
                  <a:pt x="555485" y="59994"/>
                </a:lnTo>
                <a:lnTo>
                  <a:pt x="556061" y="63553"/>
                </a:lnTo>
                <a:lnTo>
                  <a:pt x="556445" y="66879"/>
                </a:lnTo>
                <a:lnTo>
                  <a:pt x="556701" y="70048"/>
                </a:lnTo>
                <a:lnTo>
                  <a:pt x="556871" y="74066"/>
                </a:lnTo>
                <a:lnTo>
                  <a:pt x="557061" y="83611"/>
                </a:lnTo>
                <a:lnTo>
                  <a:pt x="556159" y="96443"/>
                </a:lnTo>
                <a:lnTo>
                  <a:pt x="552617" y="136101"/>
                </a:lnTo>
                <a:lnTo>
                  <a:pt x="552244" y="151439"/>
                </a:lnTo>
                <a:lnTo>
                  <a:pt x="552947" y="162616"/>
                </a:lnTo>
                <a:lnTo>
                  <a:pt x="554369" y="171021"/>
                </a:lnTo>
                <a:lnTo>
                  <a:pt x="557222" y="177576"/>
                </a:lnTo>
                <a:lnTo>
                  <a:pt x="561029" y="182899"/>
                </a:lnTo>
                <a:lnTo>
                  <a:pt x="565471" y="187400"/>
                </a:lnTo>
                <a:lnTo>
                  <a:pt x="570339" y="191353"/>
                </a:lnTo>
                <a:lnTo>
                  <a:pt x="575488" y="194941"/>
                </a:lnTo>
                <a:lnTo>
                  <a:pt x="580826" y="198286"/>
                </a:lnTo>
                <a:lnTo>
                  <a:pt x="591837" y="202002"/>
                </a:lnTo>
                <a:lnTo>
                  <a:pt x="611287" y="204094"/>
                </a:lnTo>
                <a:lnTo>
                  <a:pt x="626013" y="203630"/>
                </a:lnTo>
                <a:lnTo>
                  <a:pt x="638908" y="200250"/>
                </a:lnTo>
                <a:lnTo>
                  <a:pt x="645014" y="197062"/>
                </a:lnTo>
                <a:lnTo>
                  <a:pt x="650989" y="193032"/>
                </a:lnTo>
                <a:lnTo>
                  <a:pt x="656878" y="188440"/>
                </a:lnTo>
                <a:lnTo>
                  <a:pt x="662708" y="184427"/>
                </a:lnTo>
                <a:lnTo>
                  <a:pt x="668501" y="180799"/>
                </a:lnTo>
                <a:lnTo>
                  <a:pt x="674267" y="177427"/>
                </a:lnTo>
                <a:lnTo>
                  <a:pt x="680969" y="172322"/>
                </a:lnTo>
                <a:lnTo>
                  <a:pt x="688294" y="166061"/>
                </a:lnTo>
                <a:lnTo>
                  <a:pt x="696035" y="159030"/>
                </a:lnTo>
                <a:lnTo>
                  <a:pt x="702149" y="152437"/>
                </a:lnTo>
                <a:lnTo>
                  <a:pt x="707176" y="146137"/>
                </a:lnTo>
                <a:lnTo>
                  <a:pt x="711481" y="140032"/>
                </a:lnTo>
                <a:lnTo>
                  <a:pt x="716256" y="131199"/>
                </a:lnTo>
                <a:lnTo>
                  <a:pt x="721344" y="120549"/>
                </a:lnTo>
                <a:lnTo>
                  <a:pt x="731125" y="98872"/>
                </a:lnTo>
                <a:lnTo>
                  <a:pt x="738647" y="82888"/>
                </a:lnTo>
                <a:lnTo>
                  <a:pt x="741034" y="75959"/>
                </a:lnTo>
                <a:lnTo>
                  <a:pt x="742625" y="69434"/>
                </a:lnTo>
                <a:lnTo>
                  <a:pt x="743686" y="63180"/>
                </a:lnTo>
                <a:lnTo>
                  <a:pt x="743440" y="58057"/>
                </a:lnTo>
                <a:lnTo>
                  <a:pt x="742325" y="53690"/>
                </a:lnTo>
                <a:lnTo>
                  <a:pt x="740628" y="49825"/>
                </a:lnTo>
                <a:lnTo>
                  <a:pt x="736203" y="40452"/>
                </a:lnTo>
                <a:lnTo>
                  <a:pt x="733689" y="35285"/>
                </a:lnTo>
                <a:lnTo>
                  <a:pt x="731061" y="30888"/>
                </a:lnTo>
                <a:lnTo>
                  <a:pt x="728357" y="27005"/>
                </a:lnTo>
                <a:lnTo>
                  <a:pt x="721723" y="18478"/>
                </a:lnTo>
                <a:lnTo>
                  <a:pt x="718276" y="14772"/>
                </a:lnTo>
                <a:lnTo>
                  <a:pt x="711517" y="78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10"/>
          <p:cNvSpPr/>
          <p:nvPr/>
        </p:nvSpPr>
        <p:spPr>
          <a:xfrm>
            <a:off x="1609901" y="4672012"/>
            <a:ext cx="182435" cy="179509"/>
          </a:xfrm>
          <a:custGeom>
            <a:avLst/>
            <a:gdLst/>
            <a:ahLst/>
            <a:cxnLst/>
            <a:rect l="0" t="0" r="0" b="0"/>
            <a:pathLst>
              <a:path w="182435" h="179509">
                <a:moveTo>
                  <a:pt x="47449" y="0"/>
                </a:moveTo>
                <a:lnTo>
                  <a:pt x="42898" y="13653"/>
                </a:lnTo>
                <a:lnTo>
                  <a:pt x="39652" y="19579"/>
                </a:lnTo>
                <a:lnTo>
                  <a:pt x="35583" y="25436"/>
                </a:lnTo>
                <a:lnTo>
                  <a:pt x="30966" y="31244"/>
                </a:lnTo>
                <a:lnTo>
                  <a:pt x="26935" y="37023"/>
                </a:lnTo>
                <a:lnTo>
                  <a:pt x="23295" y="42779"/>
                </a:lnTo>
                <a:lnTo>
                  <a:pt x="19916" y="48522"/>
                </a:lnTo>
                <a:lnTo>
                  <a:pt x="16711" y="55208"/>
                </a:lnTo>
                <a:lnTo>
                  <a:pt x="13622" y="62523"/>
                </a:lnTo>
                <a:lnTo>
                  <a:pt x="10610" y="70257"/>
                </a:lnTo>
                <a:lnTo>
                  <a:pt x="8602" y="77318"/>
                </a:lnTo>
                <a:lnTo>
                  <a:pt x="7263" y="83931"/>
                </a:lnTo>
                <a:lnTo>
                  <a:pt x="6371" y="90244"/>
                </a:lnTo>
                <a:lnTo>
                  <a:pt x="4823" y="96358"/>
                </a:lnTo>
                <a:lnTo>
                  <a:pt x="2839" y="102338"/>
                </a:lnTo>
                <a:lnTo>
                  <a:pt x="564" y="108231"/>
                </a:lnTo>
                <a:lnTo>
                  <a:pt x="0" y="114064"/>
                </a:lnTo>
                <a:lnTo>
                  <a:pt x="576" y="119857"/>
                </a:lnTo>
                <a:lnTo>
                  <a:pt x="1913" y="125625"/>
                </a:lnTo>
                <a:lnTo>
                  <a:pt x="2804" y="131375"/>
                </a:lnTo>
                <a:lnTo>
                  <a:pt x="3398" y="137113"/>
                </a:lnTo>
                <a:lnTo>
                  <a:pt x="3794" y="142844"/>
                </a:lnTo>
                <a:lnTo>
                  <a:pt x="5010" y="147617"/>
                </a:lnTo>
                <a:lnTo>
                  <a:pt x="6774" y="151751"/>
                </a:lnTo>
                <a:lnTo>
                  <a:pt x="8902" y="155460"/>
                </a:lnTo>
                <a:lnTo>
                  <a:pt x="12226" y="158885"/>
                </a:lnTo>
                <a:lnTo>
                  <a:pt x="16347" y="162121"/>
                </a:lnTo>
                <a:lnTo>
                  <a:pt x="20999" y="165231"/>
                </a:lnTo>
                <a:lnTo>
                  <a:pt x="26005" y="168256"/>
                </a:lnTo>
                <a:lnTo>
                  <a:pt x="31248" y="171226"/>
                </a:lnTo>
                <a:lnTo>
                  <a:pt x="36648" y="174158"/>
                </a:lnTo>
                <a:lnTo>
                  <a:pt x="42153" y="176113"/>
                </a:lnTo>
                <a:lnTo>
                  <a:pt x="47728" y="177416"/>
                </a:lnTo>
                <a:lnTo>
                  <a:pt x="53350" y="178285"/>
                </a:lnTo>
                <a:lnTo>
                  <a:pt x="59955" y="178864"/>
                </a:lnTo>
                <a:lnTo>
                  <a:pt x="67216" y="179250"/>
                </a:lnTo>
                <a:lnTo>
                  <a:pt x="74914" y="179508"/>
                </a:lnTo>
                <a:lnTo>
                  <a:pt x="81952" y="178727"/>
                </a:lnTo>
                <a:lnTo>
                  <a:pt x="88548" y="177254"/>
                </a:lnTo>
                <a:lnTo>
                  <a:pt x="101910" y="173077"/>
                </a:lnTo>
                <a:lnTo>
                  <a:pt x="117374" y="168046"/>
                </a:lnTo>
                <a:lnTo>
                  <a:pt x="123593" y="165371"/>
                </a:lnTo>
                <a:lnTo>
                  <a:pt x="128691" y="162635"/>
                </a:lnTo>
                <a:lnTo>
                  <a:pt x="133043" y="159858"/>
                </a:lnTo>
                <a:lnTo>
                  <a:pt x="137849" y="156102"/>
                </a:lnTo>
                <a:lnTo>
                  <a:pt x="142958" y="151693"/>
                </a:lnTo>
                <a:lnTo>
                  <a:pt x="148269" y="146849"/>
                </a:lnTo>
                <a:lnTo>
                  <a:pt x="159250" y="136386"/>
                </a:lnTo>
                <a:lnTo>
                  <a:pt x="164845" y="130929"/>
                </a:lnTo>
                <a:lnTo>
                  <a:pt x="169528" y="122529"/>
                </a:lnTo>
                <a:lnTo>
                  <a:pt x="173602" y="112166"/>
                </a:lnTo>
                <a:lnTo>
                  <a:pt x="177271" y="100495"/>
                </a:lnTo>
                <a:lnTo>
                  <a:pt x="179717" y="90809"/>
                </a:lnTo>
                <a:lnTo>
                  <a:pt x="181347" y="82447"/>
                </a:lnTo>
                <a:lnTo>
                  <a:pt x="182434" y="74967"/>
                </a:lnTo>
                <a:lnTo>
                  <a:pt x="182207" y="68076"/>
                </a:lnTo>
                <a:lnTo>
                  <a:pt x="181102" y="61576"/>
                </a:lnTo>
                <a:lnTo>
                  <a:pt x="179413" y="55338"/>
                </a:lnTo>
                <a:lnTo>
                  <a:pt x="178288" y="50228"/>
                </a:lnTo>
                <a:lnTo>
                  <a:pt x="177537" y="45867"/>
                </a:lnTo>
                <a:lnTo>
                  <a:pt x="177037" y="42008"/>
                </a:lnTo>
                <a:lnTo>
                  <a:pt x="175751" y="37530"/>
                </a:lnTo>
                <a:lnTo>
                  <a:pt x="173941" y="32640"/>
                </a:lnTo>
                <a:lnTo>
                  <a:pt x="171782" y="27475"/>
                </a:lnTo>
                <a:lnTo>
                  <a:pt x="168437" y="24032"/>
                </a:lnTo>
                <a:lnTo>
                  <a:pt x="164303" y="21736"/>
                </a:lnTo>
                <a:lnTo>
                  <a:pt x="159641" y="20206"/>
                </a:lnTo>
                <a:lnTo>
                  <a:pt x="154629" y="18233"/>
                </a:lnTo>
                <a:lnTo>
                  <a:pt x="149382" y="15966"/>
                </a:lnTo>
                <a:lnTo>
                  <a:pt x="138472" y="10906"/>
                </a:lnTo>
                <a:lnTo>
                  <a:pt x="127273" y="5483"/>
                </a:lnTo>
                <a:lnTo>
                  <a:pt x="120668" y="3655"/>
                </a:lnTo>
                <a:lnTo>
                  <a:pt x="113406" y="2437"/>
                </a:lnTo>
                <a:lnTo>
                  <a:pt x="105708" y="1625"/>
                </a:lnTo>
                <a:lnTo>
                  <a:pt x="98670" y="2036"/>
                </a:lnTo>
                <a:lnTo>
                  <a:pt x="92074" y="3262"/>
                </a:lnTo>
                <a:lnTo>
                  <a:pt x="85771" y="5033"/>
                </a:lnTo>
                <a:lnTo>
                  <a:pt x="80617" y="6212"/>
                </a:lnTo>
                <a:lnTo>
                  <a:pt x="76228" y="6999"/>
                </a:lnTo>
                <a:lnTo>
                  <a:pt x="72350" y="7524"/>
                </a:lnTo>
                <a:lnTo>
                  <a:pt x="67859" y="8826"/>
                </a:lnTo>
                <a:lnTo>
                  <a:pt x="62961" y="10647"/>
                </a:lnTo>
                <a:lnTo>
                  <a:pt x="47449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11"/>
          <p:cNvSpPr/>
          <p:nvPr/>
        </p:nvSpPr>
        <p:spPr>
          <a:xfrm>
            <a:off x="1948814" y="4640105"/>
            <a:ext cx="210986" cy="177599"/>
          </a:xfrm>
          <a:custGeom>
            <a:avLst/>
            <a:gdLst/>
            <a:ahLst/>
            <a:cxnLst/>
            <a:rect l="0" t="0" r="0" b="0"/>
            <a:pathLst>
              <a:path w="210986" h="177599">
                <a:moveTo>
                  <a:pt x="137161" y="14762"/>
                </a:moveTo>
                <a:lnTo>
                  <a:pt x="128059" y="5661"/>
                </a:lnTo>
                <a:lnTo>
                  <a:pt x="123473" y="2979"/>
                </a:lnTo>
                <a:lnTo>
                  <a:pt x="118510" y="1192"/>
                </a:lnTo>
                <a:lnTo>
                  <a:pt x="113297" y="0"/>
                </a:lnTo>
                <a:lnTo>
                  <a:pt x="103154" y="159"/>
                </a:lnTo>
                <a:lnTo>
                  <a:pt x="89724" y="1216"/>
                </a:lnTo>
                <a:lnTo>
                  <a:pt x="74104" y="2874"/>
                </a:lnTo>
                <a:lnTo>
                  <a:pt x="61785" y="3980"/>
                </a:lnTo>
                <a:lnTo>
                  <a:pt x="51668" y="4716"/>
                </a:lnTo>
                <a:lnTo>
                  <a:pt x="43018" y="5207"/>
                </a:lnTo>
                <a:lnTo>
                  <a:pt x="35346" y="6487"/>
                </a:lnTo>
                <a:lnTo>
                  <a:pt x="28327" y="8293"/>
                </a:lnTo>
                <a:lnTo>
                  <a:pt x="12475" y="13484"/>
                </a:lnTo>
                <a:lnTo>
                  <a:pt x="7767" y="16734"/>
                </a:lnTo>
                <a:lnTo>
                  <a:pt x="5178" y="18934"/>
                </a:lnTo>
                <a:lnTo>
                  <a:pt x="4405" y="21354"/>
                </a:lnTo>
                <a:lnTo>
                  <a:pt x="4842" y="23919"/>
                </a:lnTo>
                <a:lnTo>
                  <a:pt x="7867" y="29309"/>
                </a:lnTo>
                <a:lnTo>
                  <a:pt x="10007" y="32080"/>
                </a:lnTo>
                <a:lnTo>
                  <a:pt x="12387" y="34880"/>
                </a:lnTo>
                <a:lnTo>
                  <a:pt x="16830" y="37699"/>
                </a:lnTo>
                <a:lnTo>
                  <a:pt x="22650" y="40531"/>
                </a:lnTo>
                <a:lnTo>
                  <a:pt x="29388" y="43371"/>
                </a:lnTo>
                <a:lnTo>
                  <a:pt x="36737" y="47170"/>
                </a:lnTo>
                <a:lnTo>
                  <a:pt x="44494" y="51607"/>
                </a:lnTo>
                <a:lnTo>
                  <a:pt x="52523" y="56470"/>
                </a:lnTo>
                <a:lnTo>
                  <a:pt x="61685" y="61618"/>
                </a:lnTo>
                <a:lnTo>
                  <a:pt x="82026" y="72417"/>
                </a:lnTo>
                <a:lnTo>
                  <a:pt x="95642" y="78916"/>
                </a:lnTo>
                <a:lnTo>
                  <a:pt x="128550" y="93757"/>
                </a:lnTo>
                <a:lnTo>
                  <a:pt x="141898" y="100763"/>
                </a:lnTo>
                <a:lnTo>
                  <a:pt x="152701" y="107339"/>
                </a:lnTo>
                <a:lnTo>
                  <a:pt x="161808" y="113627"/>
                </a:lnTo>
                <a:lnTo>
                  <a:pt x="169785" y="119725"/>
                </a:lnTo>
                <a:lnTo>
                  <a:pt x="177008" y="125695"/>
                </a:lnTo>
                <a:lnTo>
                  <a:pt x="183728" y="131580"/>
                </a:lnTo>
                <a:lnTo>
                  <a:pt x="190113" y="135503"/>
                </a:lnTo>
                <a:lnTo>
                  <a:pt x="196275" y="138118"/>
                </a:lnTo>
                <a:lnTo>
                  <a:pt x="202287" y="139862"/>
                </a:lnTo>
                <a:lnTo>
                  <a:pt x="206296" y="142930"/>
                </a:lnTo>
                <a:lnTo>
                  <a:pt x="208968" y="146880"/>
                </a:lnTo>
                <a:lnTo>
                  <a:pt x="210750" y="151418"/>
                </a:lnTo>
                <a:lnTo>
                  <a:pt x="210985" y="154443"/>
                </a:lnTo>
                <a:lnTo>
                  <a:pt x="210189" y="156461"/>
                </a:lnTo>
                <a:lnTo>
                  <a:pt x="204519" y="161839"/>
                </a:lnTo>
                <a:lnTo>
                  <a:pt x="202068" y="164249"/>
                </a:lnTo>
                <a:lnTo>
                  <a:pt x="198530" y="166807"/>
                </a:lnTo>
                <a:lnTo>
                  <a:pt x="194266" y="169466"/>
                </a:lnTo>
                <a:lnTo>
                  <a:pt x="189518" y="172190"/>
                </a:lnTo>
                <a:lnTo>
                  <a:pt x="184448" y="174007"/>
                </a:lnTo>
                <a:lnTo>
                  <a:pt x="179163" y="175218"/>
                </a:lnTo>
                <a:lnTo>
                  <a:pt x="173735" y="176025"/>
                </a:lnTo>
                <a:lnTo>
                  <a:pt x="167258" y="176563"/>
                </a:lnTo>
                <a:lnTo>
                  <a:pt x="160083" y="176922"/>
                </a:lnTo>
                <a:lnTo>
                  <a:pt x="145443" y="177321"/>
                </a:lnTo>
                <a:lnTo>
                  <a:pt x="105537" y="177598"/>
                </a:lnTo>
                <a:lnTo>
                  <a:pt x="96076" y="176659"/>
                </a:lnTo>
                <a:lnTo>
                  <a:pt x="86910" y="175081"/>
                </a:lnTo>
                <a:lnTo>
                  <a:pt x="77943" y="173077"/>
                </a:lnTo>
                <a:lnTo>
                  <a:pt x="70060" y="170787"/>
                </a:lnTo>
                <a:lnTo>
                  <a:pt x="62899" y="168309"/>
                </a:lnTo>
                <a:lnTo>
                  <a:pt x="56220" y="165704"/>
                </a:lnTo>
                <a:lnTo>
                  <a:pt x="49863" y="163968"/>
                </a:lnTo>
                <a:lnTo>
                  <a:pt x="43720" y="162810"/>
                </a:lnTo>
                <a:lnTo>
                  <a:pt x="37719" y="162038"/>
                </a:lnTo>
                <a:lnTo>
                  <a:pt x="31814" y="160571"/>
                </a:lnTo>
                <a:lnTo>
                  <a:pt x="25972" y="158641"/>
                </a:lnTo>
                <a:lnTo>
                  <a:pt x="0" y="1433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12"/>
          <p:cNvSpPr/>
          <p:nvPr/>
        </p:nvSpPr>
        <p:spPr>
          <a:xfrm>
            <a:off x="2197417" y="4569142"/>
            <a:ext cx="17146" cy="248604"/>
          </a:xfrm>
          <a:custGeom>
            <a:avLst/>
            <a:gdLst/>
            <a:ahLst/>
            <a:cxnLst/>
            <a:rect l="0" t="0" r="0" b="0"/>
            <a:pathLst>
              <a:path w="17146" h="248604">
                <a:moveTo>
                  <a:pt x="0" y="0"/>
                </a:moveTo>
                <a:lnTo>
                  <a:pt x="4551" y="13653"/>
                </a:lnTo>
                <a:lnTo>
                  <a:pt x="5891" y="19579"/>
                </a:lnTo>
                <a:lnTo>
                  <a:pt x="6785" y="25436"/>
                </a:lnTo>
                <a:lnTo>
                  <a:pt x="7381" y="31245"/>
                </a:lnTo>
                <a:lnTo>
                  <a:pt x="7778" y="45595"/>
                </a:lnTo>
                <a:lnTo>
                  <a:pt x="8563" y="191822"/>
                </a:lnTo>
                <a:lnTo>
                  <a:pt x="9519" y="199319"/>
                </a:lnTo>
                <a:lnTo>
                  <a:pt x="11109" y="207175"/>
                </a:lnTo>
                <a:lnTo>
                  <a:pt x="13121" y="215269"/>
                </a:lnTo>
                <a:lnTo>
                  <a:pt x="14462" y="222570"/>
                </a:lnTo>
                <a:lnTo>
                  <a:pt x="15356" y="229343"/>
                </a:lnTo>
                <a:lnTo>
                  <a:pt x="17145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13"/>
          <p:cNvSpPr/>
          <p:nvPr/>
        </p:nvSpPr>
        <p:spPr>
          <a:xfrm>
            <a:off x="2137409" y="4624488"/>
            <a:ext cx="565269" cy="315271"/>
          </a:xfrm>
          <a:custGeom>
            <a:avLst/>
            <a:gdLst/>
            <a:ahLst/>
            <a:cxnLst/>
            <a:rect l="0" t="0" r="0" b="0"/>
            <a:pathLst>
              <a:path w="565269" h="315271">
                <a:moveTo>
                  <a:pt x="0" y="81814"/>
                </a:moveTo>
                <a:lnTo>
                  <a:pt x="18204" y="77264"/>
                </a:lnTo>
                <a:lnTo>
                  <a:pt x="32221" y="75029"/>
                </a:lnTo>
                <a:lnTo>
                  <a:pt x="45753" y="74036"/>
                </a:lnTo>
                <a:lnTo>
                  <a:pt x="61293" y="73595"/>
                </a:lnTo>
                <a:lnTo>
                  <a:pt x="137025" y="73248"/>
                </a:lnTo>
                <a:lnTo>
                  <a:pt x="150118" y="73244"/>
                </a:lnTo>
                <a:lnTo>
                  <a:pt x="164827" y="70703"/>
                </a:lnTo>
                <a:lnTo>
                  <a:pt x="172750" y="68692"/>
                </a:lnTo>
                <a:lnTo>
                  <a:pt x="194253" y="63917"/>
                </a:lnTo>
                <a:lnTo>
                  <a:pt x="206655" y="61310"/>
                </a:lnTo>
                <a:lnTo>
                  <a:pt x="216827" y="58620"/>
                </a:lnTo>
                <a:lnTo>
                  <a:pt x="233211" y="53091"/>
                </a:lnTo>
                <a:lnTo>
                  <a:pt x="240246" y="48377"/>
                </a:lnTo>
                <a:lnTo>
                  <a:pt x="246842" y="42378"/>
                </a:lnTo>
                <a:lnTo>
                  <a:pt x="258298" y="29997"/>
                </a:lnTo>
                <a:lnTo>
                  <a:pt x="272023" y="15629"/>
                </a:lnTo>
                <a:lnTo>
                  <a:pt x="272788" y="13879"/>
                </a:lnTo>
                <a:lnTo>
                  <a:pt x="273639" y="9393"/>
                </a:lnTo>
                <a:lnTo>
                  <a:pt x="272914" y="7816"/>
                </a:lnTo>
                <a:lnTo>
                  <a:pt x="271478" y="6764"/>
                </a:lnTo>
                <a:lnTo>
                  <a:pt x="257778" y="526"/>
                </a:lnTo>
                <a:lnTo>
                  <a:pt x="253767" y="0"/>
                </a:lnTo>
                <a:lnTo>
                  <a:pt x="250141" y="601"/>
                </a:lnTo>
                <a:lnTo>
                  <a:pt x="243571" y="3810"/>
                </a:lnTo>
                <a:lnTo>
                  <a:pt x="237477" y="8410"/>
                </a:lnTo>
                <a:lnTo>
                  <a:pt x="233566" y="10019"/>
                </a:lnTo>
                <a:lnTo>
                  <a:pt x="224140" y="11805"/>
                </a:lnTo>
                <a:lnTo>
                  <a:pt x="213600" y="17679"/>
                </a:lnTo>
                <a:lnTo>
                  <a:pt x="203519" y="25687"/>
                </a:lnTo>
                <a:lnTo>
                  <a:pt x="195863" y="32421"/>
                </a:lnTo>
                <a:lnTo>
                  <a:pt x="189285" y="41129"/>
                </a:lnTo>
                <a:lnTo>
                  <a:pt x="186198" y="46118"/>
                </a:lnTo>
                <a:lnTo>
                  <a:pt x="183187" y="51349"/>
                </a:lnTo>
                <a:lnTo>
                  <a:pt x="177302" y="62242"/>
                </a:lnTo>
                <a:lnTo>
                  <a:pt x="175351" y="67813"/>
                </a:lnTo>
                <a:lnTo>
                  <a:pt x="174051" y="73432"/>
                </a:lnTo>
                <a:lnTo>
                  <a:pt x="173184" y="79084"/>
                </a:lnTo>
                <a:lnTo>
                  <a:pt x="173559" y="83804"/>
                </a:lnTo>
                <a:lnTo>
                  <a:pt x="174761" y="87903"/>
                </a:lnTo>
                <a:lnTo>
                  <a:pt x="181004" y="100763"/>
                </a:lnTo>
                <a:lnTo>
                  <a:pt x="183534" y="105877"/>
                </a:lnTo>
                <a:lnTo>
                  <a:pt x="187127" y="111191"/>
                </a:lnTo>
                <a:lnTo>
                  <a:pt x="191426" y="116639"/>
                </a:lnTo>
                <a:lnTo>
                  <a:pt x="196198" y="122176"/>
                </a:lnTo>
                <a:lnTo>
                  <a:pt x="206579" y="130867"/>
                </a:lnTo>
                <a:lnTo>
                  <a:pt x="217543" y="137906"/>
                </a:lnTo>
                <a:lnTo>
                  <a:pt x="228766" y="144208"/>
                </a:lnTo>
                <a:lnTo>
                  <a:pt x="242644" y="147645"/>
                </a:lnTo>
                <a:lnTo>
                  <a:pt x="257385" y="150125"/>
                </a:lnTo>
                <a:lnTo>
                  <a:pt x="270286" y="154402"/>
                </a:lnTo>
                <a:lnTo>
                  <a:pt x="277346" y="154971"/>
                </a:lnTo>
                <a:lnTo>
                  <a:pt x="292810" y="153064"/>
                </a:lnTo>
                <a:lnTo>
                  <a:pt x="309208" y="151581"/>
                </a:lnTo>
                <a:lnTo>
                  <a:pt x="325069" y="149969"/>
                </a:lnTo>
                <a:lnTo>
                  <a:pt x="338468" y="146078"/>
                </a:lnTo>
                <a:lnTo>
                  <a:pt x="361272" y="138532"/>
                </a:lnTo>
                <a:lnTo>
                  <a:pt x="375196" y="130517"/>
                </a:lnTo>
                <a:lnTo>
                  <a:pt x="387734" y="121557"/>
                </a:lnTo>
                <a:lnTo>
                  <a:pt x="399656" y="114401"/>
                </a:lnTo>
                <a:lnTo>
                  <a:pt x="408766" y="105505"/>
                </a:lnTo>
                <a:lnTo>
                  <a:pt x="412528" y="100465"/>
                </a:lnTo>
                <a:lnTo>
                  <a:pt x="415989" y="97106"/>
                </a:lnTo>
                <a:lnTo>
                  <a:pt x="419248" y="94866"/>
                </a:lnTo>
                <a:lnTo>
                  <a:pt x="425410" y="91425"/>
                </a:lnTo>
                <a:lnTo>
                  <a:pt x="434234" y="84133"/>
                </a:lnTo>
                <a:lnTo>
                  <a:pt x="440008" y="78717"/>
                </a:lnTo>
                <a:lnTo>
                  <a:pt x="440977" y="78797"/>
                </a:lnTo>
                <a:lnTo>
                  <a:pt x="440670" y="80755"/>
                </a:lnTo>
                <a:lnTo>
                  <a:pt x="438741" y="87058"/>
                </a:lnTo>
                <a:lnTo>
                  <a:pt x="437884" y="93035"/>
                </a:lnTo>
                <a:lnTo>
                  <a:pt x="435750" y="98819"/>
                </a:lnTo>
                <a:lnTo>
                  <a:pt x="432423" y="106486"/>
                </a:lnTo>
                <a:lnTo>
                  <a:pt x="428299" y="115407"/>
                </a:lnTo>
                <a:lnTo>
                  <a:pt x="424598" y="124212"/>
                </a:lnTo>
                <a:lnTo>
                  <a:pt x="421178" y="132939"/>
                </a:lnTo>
                <a:lnTo>
                  <a:pt x="417946" y="141615"/>
                </a:lnTo>
                <a:lnTo>
                  <a:pt x="412933" y="152161"/>
                </a:lnTo>
                <a:lnTo>
                  <a:pt x="406734" y="163955"/>
                </a:lnTo>
                <a:lnTo>
                  <a:pt x="399744" y="176579"/>
                </a:lnTo>
                <a:lnTo>
                  <a:pt x="394131" y="189758"/>
                </a:lnTo>
                <a:lnTo>
                  <a:pt x="389437" y="203307"/>
                </a:lnTo>
                <a:lnTo>
                  <a:pt x="385355" y="217102"/>
                </a:lnTo>
                <a:lnTo>
                  <a:pt x="382633" y="228204"/>
                </a:lnTo>
                <a:lnTo>
                  <a:pt x="380819" y="237510"/>
                </a:lnTo>
                <a:lnTo>
                  <a:pt x="379610" y="245619"/>
                </a:lnTo>
                <a:lnTo>
                  <a:pt x="377851" y="253882"/>
                </a:lnTo>
                <a:lnTo>
                  <a:pt x="375726" y="262249"/>
                </a:lnTo>
                <a:lnTo>
                  <a:pt x="373356" y="270684"/>
                </a:lnTo>
                <a:lnTo>
                  <a:pt x="368184" y="287676"/>
                </a:lnTo>
                <a:lnTo>
                  <a:pt x="365471" y="296208"/>
                </a:lnTo>
                <a:lnTo>
                  <a:pt x="363662" y="302848"/>
                </a:lnTo>
                <a:lnTo>
                  <a:pt x="362457" y="308228"/>
                </a:lnTo>
                <a:lnTo>
                  <a:pt x="361117" y="314840"/>
                </a:lnTo>
                <a:lnTo>
                  <a:pt x="360760" y="315270"/>
                </a:lnTo>
                <a:lnTo>
                  <a:pt x="360522" y="314604"/>
                </a:lnTo>
                <a:lnTo>
                  <a:pt x="362797" y="306243"/>
                </a:lnTo>
                <a:lnTo>
                  <a:pt x="364737" y="300014"/>
                </a:lnTo>
                <a:lnTo>
                  <a:pt x="366031" y="293956"/>
                </a:lnTo>
                <a:lnTo>
                  <a:pt x="366893" y="288012"/>
                </a:lnTo>
                <a:lnTo>
                  <a:pt x="367468" y="282145"/>
                </a:lnTo>
                <a:lnTo>
                  <a:pt x="367851" y="275375"/>
                </a:lnTo>
                <a:lnTo>
                  <a:pt x="368277" y="260233"/>
                </a:lnTo>
                <a:lnTo>
                  <a:pt x="368588" y="202880"/>
                </a:lnTo>
                <a:lnTo>
                  <a:pt x="369551" y="193957"/>
                </a:lnTo>
                <a:lnTo>
                  <a:pt x="371145" y="185151"/>
                </a:lnTo>
                <a:lnTo>
                  <a:pt x="380547" y="145936"/>
                </a:lnTo>
                <a:lnTo>
                  <a:pt x="383238" y="136944"/>
                </a:lnTo>
                <a:lnTo>
                  <a:pt x="385985" y="129045"/>
                </a:lnTo>
                <a:lnTo>
                  <a:pt x="388768" y="121874"/>
                </a:lnTo>
                <a:lnTo>
                  <a:pt x="391576" y="115188"/>
                </a:lnTo>
                <a:lnTo>
                  <a:pt x="394401" y="108826"/>
                </a:lnTo>
                <a:lnTo>
                  <a:pt x="397237" y="102680"/>
                </a:lnTo>
                <a:lnTo>
                  <a:pt x="401985" y="94772"/>
                </a:lnTo>
                <a:lnTo>
                  <a:pt x="408008" y="85690"/>
                </a:lnTo>
                <a:lnTo>
                  <a:pt x="414880" y="75826"/>
                </a:lnTo>
                <a:lnTo>
                  <a:pt x="420414" y="68297"/>
                </a:lnTo>
                <a:lnTo>
                  <a:pt x="425057" y="62325"/>
                </a:lnTo>
                <a:lnTo>
                  <a:pt x="429104" y="57392"/>
                </a:lnTo>
                <a:lnTo>
                  <a:pt x="441221" y="49370"/>
                </a:lnTo>
                <a:lnTo>
                  <a:pt x="455178" y="43582"/>
                </a:lnTo>
                <a:lnTo>
                  <a:pt x="467732" y="41009"/>
                </a:lnTo>
                <a:lnTo>
                  <a:pt x="479661" y="39866"/>
                </a:lnTo>
                <a:lnTo>
                  <a:pt x="492265" y="39358"/>
                </a:lnTo>
                <a:lnTo>
                  <a:pt x="507392" y="39133"/>
                </a:lnTo>
                <a:lnTo>
                  <a:pt x="521101" y="41572"/>
                </a:lnTo>
                <a:lnTo>
                  <a:pt x="532591" y="45831"/>
                </a:lnTo>
                <a:lnTo>
                  <a:pt x="544414" y="53584"/>
                </a:lnTo>
                <a:lnTo>
                  <a:pt x="553950" y="61914"/>
                </a:lnTo>
                <a:lnTo>
                  <a:pt x="559890" y="67572"/>
                </a:lnTo>
                <a:lnTo>
                  <a:pt x="561855" y="71367"/>
                </a:lnTo>
                <a:lnTo>
                  <a:pt x="564039" y="80663"/>
                </a:lnTo>
                <a:lnTo>
                  <a:pt x="565009" y="88605"/>
                </a:lnTo>
                <a:lnTo>
                  <a:pt x="565268" y="92057"/>
                </a:lnTo>
                <a:lnTo>
                  <a:pt x="563015" y="100972"/>
                </a:lnTo>
                <a:lnTo>
                  <a:pt x="558839" y="110331"/>
                </a:lnTo>
                <a:lnTo>
                  <a:pt x="553808" y="117666"/>
                </a:lnTo>
                <a:lnTo>
                  <a:pt x="545621" y="127151"/>
                </a:lnTo>
                <a:lnTo>
                  <a:pt x="532612" y="135993"/>
                </a:lnTo>
                <a:lnTo>
                  <a:pt x="519609" y="139231"/>
                </a:lnTo>
                <a:lnTo>
                  <a:pt x="505258" y="141623"/>
                </a:lnTo>
                <a:lnTo>
                  <a:pt x="492529" y="145861"/>
                </a:lnTo>
                <a:lnTo>
                  <a:pt x="480522" y="148379"/>
                </a:lnTo>
                <a:lnTo>
                  <a:pt x="465592" y="149797"/>
                </a:lnTo>
                <a:lnTo>
                  <a:pt x="452596" y="150217"/>
                </a:lnTo>
                <a:lnTo>
                  <a:pt x="420053" y="1503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14"/>
          <p:cNvSpPr/>
          <p:nvPr/>
        </p:nvSpPr>
        <p:spPr>
          <a:xfrm>
            <a:off x="2874644" y="4483417"/>
            <a:ext cx="694374" cy="214313"/>
          </a:xfrm>
          <a:custGeom>
            <a:avLst/>
            <a:gdLst/>
            <a:ahLst/>
            <a:cxnLst/>
            <a:rect l="0" t="0" r="0" b="0"/>
            <a:pathLst>
              <a:path w="694374" h="214313">
                <a:moveTo>
                  <a:pt x="0" y="214312"/>
                </a:moveTo>
                <a:lnTo>
                  <a:pt x="18204" y="209762"/>
                </a:lnTo>
                <a:lnTo>
                  <a:pt x="29281" y="205564"/>
                </a:lnTo>
                <a:lnTo>
                  <a:pt x="42381" y="199908"/>
                </a:lnTo>
                <a:lnTo>
                  <a:pt x="56829" y="193279"/>
                </a:lnTo>
                <a:lnTo>
                  <a:pt x="82654" y="183145"/>
                </a:lnTo>
                <a:lnTo>
                  <a:pt x="154528" y="156645"/>
                </a:lnTo>
                <a:lnTo>
                  <a:pt x="183981" y="146341"/>
                </a:lnTo>
                <a:lnTo>
                  <a:pt x="207427" y="138518"/>
                </a:lnTo>
                <a:lnTo>
                  <a:pt x="226867" y="132350"/>
                </a:lnTo>
                <a:lnTo>
                  <a:pt x="243638" y="126334"/>
                </a:lnTo>
                <a:lnTo>
                  <a:pt x="258628" y="120417"/>
                </a:lnTo>
                <a:lnTo>
                  <a:pt x="272431" y="114569"/>
                </a:lnTo>
                <a:lnTo>
                  <a:pt x="284491" y="109716"/>
                </a:lnTo>
                <a:lnTo>
                  <a:pt x="305511" y="101786"/>
                </a:lnTo>
                <a:lnTo>
                  <a:pt x="317021" y="98337"/>
                </a:lnTo>
                <a:lnTo>
                  <a:pt x="329458" y="95086"/>
                </a:lnTo>
                <a:lnTo>
                  <a:pt x="342511" y="91966"/>
                </a:lnTo>
                <a:lnTo>
                  <a:pt x="355023" y="87980"/>
                </a:lnTo>
                <a:lnTo>
                  <a:pt x="367175" y="83419"/>
                </a:lnTo>
                <a:lnTo>
                  <a:pt x="379086" y="78473"/>
                </a:lnTo>
                <a:lnTo>
                  <a:pt x="432256" y="57859"/>
                </a:lnTo>
                <a:lnTo>
                  <a:pt x="452001" y="50955"/>
                </a:lnTo>
                <a:lnTo>
                  <a:pt x="491720" y="38204"/>
                </a:lnTo>
                <a:lnTo>
                  <a:pt x="523977" y="28727"/>
                </a:lnTo>
                <a:lnTo>
                  <a:pt x="537913" y="24866"/>
                </a:lnTo>
                <a:lnTo>
                  <a:pt x="555777" y="21340"/>
                </a:lnTo>
                <a:lnTo>
                  <a:pt x="576258" y="18037"/>
                </a:lnTo>
                <a:lnTo>
                  <a:pt x="598485" y="14882"/>
                </a:lnTo>
                <a:lnTo>
                  <a:pt x="617112" y="11826"/>
                </a:lnTo>
                <a:lnTo>
                  <a:pt x="633341" y="8837"/>
                </a:lnTo>
                <a:lnTo>
                  <a:pt x="647970" y="5891"/>
                </a:lnTo>
                <a:lnTo>
                  <a:pt x="666765" y="2618"/>
                </a:lnTo>
                <a:lnTo>
                  <a:pt x="682700" y="776"/>
                </a:lnTo>
                <a:lnTo>
                  <a:pt x="6943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15"/>
          <p:cNvSpPr/>
          <p:nvPr/>
        </p:nvSpPr>
        <p:spPr>
          <a:xfrm>
            <a:off x="3388995" y="4440554"/>
            <a:ext cx="242801" cy="111444"/>
          </a:xfrm>
          <a:custGeom>
            <a:avLst/>
            <a:gdLst/>
            <a:ahLst/>
            <a:cxnLst/>
            <a:rect l="0" t="0" r="0" b="0"/>
            <a:pathLst>
              <a:path w="242801" h="111444">
                <a:moveTo>
                  <a:pt x="0" y="0"/>
                </a:moveTo>
                <a:lnTo>
                  <a:pt x="111803" y="0"/>
                </a:lnTo>
                <a:lnTo>
                  <a:pt x="120255" y="953"/>
                </a:lnTo>
                <a:lnTo>
                  <a:pt x="128748" y="2541"/>
                </a:lnTo>
                <a:lnTo>
                  <a:pt x="137267" y="4552"/>
                </a:lnTo>
                <a:lnTo>
                  <a:pt x="144851" y="4939"/>
                </a:lnTo>
                <a:lnTo>
                  <a:pt x="151812" y="4246"/>
                </a:lnTo>
                <a:lnTo>
                  <a:pt x="158358" y="2831"/>
                </a:lnTo>
                <a:lnTo>
                  <a:pt x="165579" y="1888"/>
                </a:lnTo>
                <a:lnTo>
                  <a:pt x="173251" y="1258"/>
                </a:lnTo>
                <a:lnTo>
                  <a:pt x="187490" y="559"/>
                </a:lnTo>
                <a:lnTo>
                  <a:pt x="196994" y="249"/>
                </a:lnTo>
                <a:lnTo>
                  <a:pt x="217700" y="50"/>
                </a:lnTo>
                <a:lnTo>
                  <a:pt x="228835" y="23"/>
                </a:lnTo>
                <a:lnTo>
                  <a:pt x="233519" y="967"/>
                </a:lnTo>
                <a:lnTo>
                  <a:pt x="237594" y="2550"/>
                </a:lnTo>
                <a:lnTo>
                  <a:pt x="241264" y="4558"/>
                </a:lnTo>
                <a:lnTo>
                  <a:pt x="242757" y="5896"/>
                </a:lnTo>
                <a:lnTo>
                  <a:pt x="242800" y="6788"/>
                </a:lnTo>
                <a:lnTo>
                  <a:pt x="241877" y="7383"/>
                </a:lnTo>
                <a:lnTo>
                  <a:pt x="241261" y="8733"/>
                </a:lnTo>
                <a:lnTo>
                  <a:pt x="240850" y="10584"/>
                </a:lnTo>
                <a:lnTo>
                  <a:pt x="240577" y="12771"/>
                </a:lnTo>
                <a:lnTo>
                  <a:pt x="238489" y="16135"/>
                </a:lnTo>
                <a:lnTo>
                  <a:pt x="235193" y="20282"/>
                </a:lnTo>
                <a:lnTo>
                  <a:pt x="231090" y="24952"/>
                </a:lnTo>
                <a:lnTo>
                  <a:pt x="223992" y="32680"/>
                </a:lnTo>
                <a:lnTo>
                  <a:pt x="220765" y="36074"/>
                </a:lnTo>
                <a:lnTo>
                  <a:pt x="216709" y="39290"/>
                </a:lnTo>
                <a:lnTo>
                  <a:pt x="212100" y="42386"/>
                </a:lnTo>
                <a:lnTo>
                  <a:pt x="207122" y="45402"/>
                </a:lnTo>
                <a:lnTo>
                  <a:pt x="202851" y="48366"/>
                </a:lnTo>
                <a:lnTo>
                  <a:pt x="199052" y="51294"/>
                </a:lnTo>
                <a:lnTo>
                  <a:pt x="195566" y="54199"/>
                </a:lnTo>
                <a:lnTo>
                  <a:pt x="191337" y="58040"/>
                </a:lnTo>
                <a:lnTo>
                  <a:pt x="181558" y="67389"/>
                </a:lnTo>
                <a:lnTo>
                  <a:pt x="176283" y="71596"/>
                </a:lnTo>
                <a:lnTo>
                  <a:pt x="170862" y="75353"/>
                </a:lnTo>
                <a:lnTo>
                  <a:pt x="165343" y="78811"/>
                </a:lnTo>
                <a:lnTo>
                  <a:pt x="160711" y="82068"/>
                </a:lnTo>
                <a:lnTo>
                  <a:pt x="156671" y="85193"/>
                </a:lnTo>
                <a:lnTo>
                  <a:pt x="128587" y="111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Please work on the review worksheet alone for the time being.</a:t>
            </a:r>
          </a:p>
          <a:p>
            <a:r>
              <a:rPr lang="en-US" dirty="0" smtClean="0"/>
              <a:t>Later you will be able to work together.</a:t>
            </a:r>
          </a:p>
          <a:p>
            <a:r>
              <a:rPr lang="en-US" dirty="0" smtClean="0"/>
              <a:t>When I cue you, we will share out responses to the first three questions.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1) In your own words, what is a variable?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MARTPenAnnotation136"/>
          <p:cNvSpPr/>
          <p:nvPr/>
        </p:nvSpPr>
        <p:spPr>
          <a:xfrm>
            <a:off x="1880234" y="2323147"/>
            <a:ext cx="8574" cy="34291"/>
          </a:xfrm>
          <a:custGeom>
            <a:avLst/>
            <a:gdLst/>
            <a:ahLst/>
            <a:cxnLst/>
            <a:rect l="0" t="0" r="0" b="0"/>
            <a:pathLst>
              <a:path w="8574" h="34291">
                <a:moveTo>
                  <a:pt x="0" y="34290"/>
                </a:moveTo>
                <a:lnTo>
                  <a:pt x="0" y="29739"/>
                </a:lnTo>
                <a:lnTo>
                  <a:pt x="953" y="26494"/>
                </a:lnTo>
                <a:lnTo>
                  <a:pt x="2541" y="22425"/>
                </a:lnTo>
                <a:lnTo>
                  <a:pt x="4551" y="17807"/>
                </a:lnTo>
                <a:lnTo>
                  <a:pt x="5892" y="13777"/>
                </a:lnTo>
                <a:lnTo>
                  <a:pt x="6786" y="10137"/>
                </a:ln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7"/>
          <p:cNvSpPr/>
          <p:nvPr/>
        </p:nvSpPr>
        <p:spPr>
          <a:xfrm>
            <a:off x="1897379" y="227171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8"/>
          <p:cNvSpPr/>
          <p:nvPr/>
        </p:nvSpPr>
        <p:spPr>
          <a:xfrm>
            <a:off x="1948814" y="2323147"/>
            <a:ext cx="42864" cy="102871"/>
          </a:xfrm>
          <a:custGeom>
            <a:avLst/>
            <a:gdLst/>
            <a:ahLst/>
            <a:cxnLst/>
            <a:rect l="0" t="0" r="0" b="0"/>
            <a:pathLst>
              <a:path w="42864" h="102871">
                <a:moveTo>
                  <a:pt x="0" y="0"/>
                </a:moveTo>
                <a:lnTo>
                  <a:pt x="4551" y="13653"/>
                </a:lnTo>
                <a:lnTo>
                  <a:pt x="5892" y="18627"/>
                </a:lnTo>
                <a:lnTo>
                  <a:pt x="6786" y="22895"/>
                </a:lnTo>
                <a:lnTo>
                  <a:pt x="7381" y="26694"/>
                </a:lnTo>
                <a:lnTo>
                  <a:pt x="8731" y="30178"/>
                </a:lnTo>
                <a:lnTo>
                  <a:pt x="10583" y="33454"/>
                </a:lnTo>
                <a:lnTo>
                  <a:pt x="12771" y="36590"/>
                </a:lnTo>
                <a:lnTo>
                  <a:pt x="16134" y="40586"/>
                </a:lnTo>
                <a:lnTo>
                  <a:pt x="20281" y="45155"/>
                </a:lnTo>
                <a:lnTo>
                  <a:pt x="24951" y="50106"/>
                </a:lnTo>
                <a:lnTo>
                  <a:pt x="28064" y="54359"/>
                </a:lnTo>
                <a:lnTo>
                  <a:pt x="30140" y="58147"/>
                </a:lnTo>
                <a:lnTo>
                  <a:pt x="31523" y="61625"/>
                </a:lnTo>
                <a:lnTo>
                  <a:pt x="35601" y="73109"/>
                </a:lnTo>
                <a:lnTo>
                  <a:pt x="42863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9"/>
          <p:cNvSpPr/>
          <p:nvPr/>
        </p:nvSpPr>
        <p:spPr>
          <a:xfrm>
            <a:off x="1725929" y="2031682"/>
            <a:ext cx="128589" cy="402908"/>
          </a:xfrm>
          <a:custGeom>
            <a:avLst/>
            <a:gdLst/>
            <a:ahLst/>
            <a:cxnLst/>
            <a:rect l="0" t="0" r="0" b="0"/>
            <a:pathLst>
              <a:path w="128589" h="402908">
                <a:moveTo>
                  <a:pt x="128588" y="0"/>
                </a:moveTo>
                <a:lnTo>
                  <a:pt x="124037" y="0"/>
                </a:lnTo>
                <a:lnTo>
                  <a:pt x="122696" y="953"/>
                </a:lnTo>
                <a:lnTo>
                  <a:pt x="121803" y="2540"/>
                </a:lnTo>
                <a:lnTo>
                  <a:pt x="121207" y="4551"/>
                </a:lnTo>
                <a:lnTo>
                  <a:pt x="118005" y="9325"/>
                </a:lnTo>
                <a:lnTo>
                  <a:pt x="115818" y="11932"/>
                </a:lnTo>
                <a:lnTo>
                  <a:pt x="114359" y="14622"/>
                </a:lnTo>
                <a:lnTo>
                  <a:pt x="112739" y="20151"/>
                </a:lnTo>
                <a:lnTo>
                  <a:pt x="111827" y="28619"/>
                </a:lnTo>
                <a:lnTo>
                  <a:pt x="109073" y="39390"/>
                </a:lnTo>
                <a:lnTo>
                  <a:pt x="105627" y="51797"/>
                </a:lnTo>
                <a:lnTo>
                  <a:pt x="103688" y="64136"/>
                </a:lnTo>
                <a:lnTo>
                  <a:pt x="103233" y="70733"/>
                </a:lnTo>
                <a:lnTo>
                  <a:pt x="102160" y="73825"/>
                </a:lnTo>
                <a:lnTo>
                  <a:pt x="98427" y="79801"/>
                </a:lnTo>
                <a:lnTo>
                  <a:pt x="96133" y="85632"/>
                </a:lnTo>
                <a:lnTo>
                  <a:pt x="94161" y="93304"/>
                </a:lnTo>
                <a:lnTo>
                  <a:pt x="90110" y="106238"/>
                </a:lnTo>
                <a:lnTo>
                  <a:pt x="87674" y="116432"/>
                </a:lnTo>
                <a:lnTo>
                  <a:pt x="86303" y="127526"/>
                </a:lnTo>
                <a:lnTo>
                  <a:pt x="86110" y="130737"/>
                </a:lnTo>
                <a:lnTo>
                  <a:pt x="83357" y="139386"/>
                </a:lnTo>
                <a:lnTo>
                  <a:pt x="81289" y="144359"/>
                </a:lnTo>
                <a:lnTo>
                  <a:pt x="78005" y="158152"/>
                </a:lnTo>
                <a:lnTo>
                  <a:pt x="69277" y="201417"/>
                </a:lnTo>
                <a:lnTo>
                  <a:pt x="66187" y="218098"/>
                </a:lnTo>
                <a:lnTo>
                  <a:pt x="64128" y="230171"/>
                </a:lnTo>
                <a:lnTo>
                  <a:pt x="62754" y="239172"/>
                </a:lnTo>
                <a:lnTo>
                  <a:pt x="60886" y="246126"/>
                </a:lnTo>
                <a:lnTo>
                  <a:pt x="58689" y="251714"/>
                </a:lnTo>
                <a:lnTo>
                  <a:pt x="48317" y="272077"/>
                </a:lnTo>
                <a:lnTo>
                  <a:pt x="45287" y="280626"/>
                </a:lnTo>
                <a:lnTo>
                  <a:pt x="44479" y="284239"/>
                </a:lnTo>
                <a:lnTo>
                  <a:pt x="41041" y="290794"/>
                </a:lnTo>
                <a:lnTo>
                  <a:pt x="38791" y="293875"/>
                </a:lnTo>
                <a:lnTo>
                  <a:pt x="36338" y="299739"/>
                </a:lnTo>
                <a:lnTo>
                  <a:pt x="33751" y="307459"/>
                </a:lnTo>
                <a:lnTo>
                  <a:pt x="31073" y="316415"/>
                </a:lnTo>
                <a:lnTo>
                  <a:pt x="28098" y="328906"/>
                </a:lnTo>
                <a:lnTo>
                  <a:pt x="27305" y="333571"/>
                </a:lnTo>
                <a:lnTo>
                  <a:pt x="24871" y="339538"/>
                </a:lnTo>
                <a:lnTo>
                  <a:pt x="21343" y="346374"/>
                </a:lnTo>
                <a:lnTo>
                  <a:pt x="17086" y="353788"/>
                </a:lnTo>
                <a:lnTo>
                  <a:pt x="14249" y="359684"/>
                </a:lnTo>
                <a:lnTo>
                  <a:pt x="11095" y="368774"/>
                </a:lnTo>
                <a:lnTo>
                  <a:pt x="9694" y="378530"/>
                </a:lnTo>
                <a:lnTo>
                  <a:pt x="9320" y="383798"/>
                </a:lnTo>
                <a:lnTo>
                  <a:pt x="8119" y="387311"/>
                </a:lnTo>
                <a:lnTo>
                  <a:pt x="6365" y="389652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0"/>
          <p:cNvSpPr/>
          <p:nvPr/>
        </p:nvSpPr>
        <p:spPr>
          <a:xfrm>
            <a:off x="1863089" y="2108835"/>
            <a:ext cx="180024" cy="377191"/>
          </a:xfrm>
          <a:custGeom>
            <a:avLst/>
            <a:gdLst/>
            <a:ahLst/>
            <a:cxnLst/>
            <a:rect l="0" t="0" r="0" b="0"/>
            <a:pathLst>
              <a:path w="180024" h="377191">
                <a:moveTo>
                  <a:pt x="0" y="0"/>
                </a:moveTo>
                <a:lnTo>
                  <a:pt x="0" y="11931"/>
                </a:lnTo>
                <a:lnTo>
                  <a:pt x="2540" y="19908"/>
                </a:lnTo>
                <a:lnTo>
                  <a:pt x="7381" y="31449"/>
                </a:lnTo>
                <a:lnTo>
                  <a:pt x="8220" y="42549"/>
                </a:lnTo>
                <a:lnTo>
                  <a:pt x="9290" y="46464"/>
                </a:lnTo>
                <a:lnTo>
                  <a:pt x="14395" y="56523"/>
                </a:lnTo>
                <a:lnTo>
                  <a:pt x="15923" y="62586"/>
                </a:lnTo>
                <a:lnTo>
                  <a:pt x="18235" y="65537"/>
                </a:lnTo>
                <a:lnTo>
                  <a:pt x="21682" y="68456"/>
                </a:lnTo>
                <a:lnTo>
                  <a:pt x="25885" y="71355"/>
                </a:lnTo>
                <a:lnTo>
                  <a:pt x="28687" y="75192"/>
                </a:lnTo>
                <a:lnTo>
                  <a:pt x="33583" y="88742"/>
                </a:lnTo>
                <a:lnTo>
                  <a:pt x="38103" y="95956"/>
                </a:lnTo>
                <a:lnTo>
                  <a:pt x="43288" y="102337"/>
                </a:lnTo>
                <a:lnTo>
                  <a:pt x="46004" y="105372"/>
                </a:lnTo>
                <a:lnTo>
                  <a:pt x="47814" y="109300"/>
                </a:lnTo>
                <a:lnTo>
                  <a:pt x="49826" y="118745"/>
                </a:lnTo>
                <a:lnTo>
                  <a:pt x="53260" y="126753"/>
                </a:lnTo>
                <a:lnTo>
                  <a:pt x="55509" y="130222"/>
                </a:lnTo>
                <a:lnTo>
                  <a:pt x="59866" y="138249"/>
                </a:lnTo>
                <a:lnTo>
                  <a:pt x="86306" y="189938"/>
                </a:lnTo>
                <a:lnTo>
                  <a:pt x="89923" y="198062"/>
                </a:lnTo>
                <a:lnTo>
                  <a:pt x="93286" y="206337"/>
                </a:lnTo>
                <a:lnTo>
                  <a:pt x="96481" y="214710"/>
                </a:lnTo>
                <a:lnTo>
                  <a:pt x="100516" y="224102"/>
                </a:lnTo>
                <a:lnTo>
                  <a:pt x="110079" y="244698"/>
                </a:lnTo>
                <a:lnTo>
                  <a:pt x="114344" y="254572"/>
                </a:lnTo>
                <a:lnTo>
                  <a:pt x="118139" y="264012"/>
                </a:lnTo>
                <a:lnTo>
                  <a:pt x="121622" y="273163"/>
                </a:lnTo>
                <a:lnTo>
                  <a:pt x="124897" y="280216"/>
                </a:lnTo>
                <a:lnTo>
                  <a:pt x="128032" y="285870"/>
                </a:lnTo>
                <a:lnTo>
                  <a:pt x="133103" y="294693"/>
                </a:lnTo>
                <a:lnTo>
                  <a:pt x="136911" y="305015"/>
                </a:lnTo>
                <a:lnTo>
                  <a:pt x="143648" y="315059"/>
                </a:lnTo>
                <a:lnTo>
                  <a:pt x="148934" y="324493"/>
                </a:lnTo>
                <a:lnTo>
                  <a:pt x="154458" y="332496"/>
                </a:lnTo>
                <a:lnTo>
                  <a:pt x="157265" y="335964"/>
                </a:lnTo>
                <a:lnTo>
                  <a:pt x="160383" y="342357"/>
                </a:lnTo>
                <a:lnTo>
                  <a:pt x="161215" y="345396"/>
                </a:lnTo>
                <a:lnTo>
                  <a:pt x="162722" y="347421"/>
                </a:lnTo>
                <a:lnTo>
                  <a:pt x="164679" y="348771"/>
                </a:lnTo>
                <a:lnTo>
                  <a:pt x="166936" y="349672"/>
                </a:lnTo>
                <a:lnTo>
                  <a:pt x="168441" y="351224"/>
                </a:lnTo>
                <a:lnTo>
                  <a:pt x="169444" y="353212"/>
                </a:lnTo>
                <a:lnTo>
                  <a:pt x="170113" y="355490"/>
                </a:lnTo>
                <a:lnTo>
                  <a:pt x="173396" y="360560"/>
                </a:lnTo>
                <a:lnTo>
                  <a:pt x="175605" y="363246"/>
                </a:lnTo>
                <a:lnTo>
                  <a:pt x="177078" y="365989"/>
                </a:lnTo>
                <a:lnTo>
                  <a:pt x="180023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1"/>
          <p:cNvSpPr/>
          <p:nvPr/>
        </p:nvSpPr>
        <p:spPr>
          <a:xfrm>
            <a:off x="1717357" y="2357437"/>
            <a:ext cx="265748" cy="25719"/>
          </a:xfrm>
          <a:custGeom>
            <a:avLst/>
            <a:gdLst/>
            <a:ahLst/>
            <a:cxnLst/>
            <a:rect l="0" t="0" r="0" b="0"/>
            <a:pathLst>
              <a:path w="265748" h="25719">
                <a:moveTo>
                  <a:pt x="265747" y="0"/>
                </a:moveTo>
                <a:lnTo>
                  <a:pt x="210028" y="0"/>
                </a:lnTo>
                <a:lnTo>
                  <a:pt x="187644" y="953"/>
                </a:lnTo>
                <a:lnTo>
                  <a:pt x="91926" y="7381"/>
                </a:lnTo>
                <a:lnTo>
                  <a:pt x="71336" y="8043"/>
                </a:lnTo>
                <a:lnTo>
                  <a:pt x="43936" y="8468"/>
                </a:lnTo>
                <a:lnTo>
                  <a:pt x="39768" y="9455"/>
                </a:lnTo>
                <a:lnTo>
                  <a:pt x="36037" y="11066"/>
                </a:lnTo>
                <a:lnTo>
                  <a:pt x="32597" y="13092"/>
                </a:lnTo>
                <a:lnTo>
                  <a:pt x="29351" y="14443"/>
                </a:lnTo>
                <a:lnTo>
                  <a:pt x="26235" y="15344"/>
                </a:lnTo>
                <a:lnTo>
                  <a:pt x="23205" y="15944"/>
                </a:lnTo>
                <a:lnTo>
                  <a:pt x="17298" y="16611"/>
                </a:lnTo>
                <a:lnTo>
                  <a:pt x="11498" y="16908"/>
                </a:lnTo>
                <a:lnTo>
                  <a:pt x="8618" y="16987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2"/>
          <p:cNvSpPr/>
          <p:nvPr/>
        </p:nvSpPr>
        <p:spPr>
          <a:xfrm>
            <a:off x="2403575" y="2054399"/>
            <a:ext cx="264969" cy="539099"/>
          </a:xfrm>
          <a:custGeom>
            <a:avLst/>
            <a:gdLst/>
            <a:ahLst/>
            <a:cxnLst/>
            <a:rect l="0" t="0" r="0" b="0"/>
            <a:pathLst>
              <a:path w="264969" h="539099">
                <a:moveTo>
                  <a:pt x="68162" y="474488"/>
                </a:moveTo>
                <a:lnTo>
                  <a:pt x="68162" y="446117"/>
                </a:lnTo>
                <a:lnTo>
                  <a:pt x="67209" y="443192"/>
                </a:lnTo>
                <a:lnTo>
                  <a:pt x="62270" y="434523"/>
                </a:lnTo>
                <a:lnTo>
                  <a:pt x="59431" y="425923"/>
                </a:lnTo>
                <a:lnTo>
                  <a:pt x="55392" y="420201"/>
                </a:lnTo>
                <a:lnTo>
                  <a:pt x="52961" y="409403"/>
                </a:lnTo>
                <a:lnTo>
                  <a:pt x="51881" y="396031"/>
                </a:lnTo>
                <a:lnTo>
                  <a:pt x="51401" y="383739"/>
                </a:lnTo>
                <a:lnTo>
                  <a:pt x="51131" y="370658"/>
                </a:lnTo>
                <a:lnTo>
                  <a:pt x="48527" y="361349"/>
                </a:lnTo>
                <a:lnTo>
                  <a:pt x="46500" y="356200"/>
                </a:lnTo>
                <a:lnTo>
                  <a:pt x="44247" y="342858"/>
                </a:lnTo>
                <a:lnTo>
                  <a:pt x="43245" y="328356"/>
                </a:lnTo>
                <a:lnTo>
                  <a:pt x="42801" y="315560"/>
                </a:lnTo>
                <a:lnTo>
                  <a:pt x="42550" y="302198"/>
                </a:lnTo>
                <a:lnTo>
                  <a:pt x="39952" y="292822"/>
                </a:lnTo>
                <a:lnTo>
                  <a:pt x="33133" y="276834"/>
                </a:lnTo>
                <a:lnTo>
                  <a:pt x="28781" y="265674"/>
                </a:lnTo>
                <a:lnTo>
                  <a:pt x="16656" y="205431"/>
                </a:lnTo>
                <a:lnTo>
                  <a:pt x="13822" y="190342"/>
                </a:lnTo>
                <a:lnTo>
                  <a:pt x="11933" y="178377"/>
                </a:lnTo>
                <a:lnTo>
                  <a:pt x="10673" y="168496"/>
                </a:lnTo>
                <a:lnTo>
                  <a:pt x="6734" y="154977"/>
                </a:lnTo>
                <a:lnTo>
                  <a:pt x="2761" y="145793"/>
                </a:lnTo>
                <a:lnTo>
                  <a:pt x="0" y="133647"/>
                </a:lnTo>
                <a:lnTo>
                  <a:pt x="814" y="132008"/>
                </a:lnTo>
                <a:lnTo>
                  <a:pt x="4257" y="127647"/>
                </a:lnTo>
                <a:lnTo>
                  <a:pt x="5556" y="127056"/>
                </a:lnTo>
                <a:lnTo>
                  <a:pt x="6422" y="127614"/>
                </a:lnTo>
                <a:lnTo>
                  <a:pt x="7000" y="128939"/>
                </a:lnTo>
                <a:lnTo>
                  <a:pt x="14788" y="138024"/>
                </a:lnTo>
                <a:lnTo>
                  <a:pt x="20895" y="144290"/>
                </a:lnTo>
                <a:lnTo>
                  <a:pt x="22363" y="146723"/>
                </a:lnTo>
                <a:lnTo>
                  <a:pt x="25382" y="154699"/>
                </a:lnTo>
                <a:lnTo>
                  <a:pt x="31886" y="164047"/>
                </a:lnTo>
                <a:lnTo>
                  <a:pt x="39845" y="177507"/>
                </a:lnTo>
                <a:lnTo>
                  <a:pt x="45417" y="184699"/>
                </a:lnTo>
                <a:lnTo>
                  <a:pt x="53608" y="201230"/>
                </a:lnTo>
                <a:lnTo>
                  <a:pt x="58459" y="212306"/>
                </a:lnTo>
                <a:lnTo>
                  <a:pt x="63850" y="227153"/>
                </a:lnTo>
                <a:lnTo>
                  <a:pt x="69424" y="243406"/>
                </a:lnTo>
                <a:lnTo>
                  <a:pt x="74438" y="254628"/>
                </a:lnTo>
                <a:lnTo>
                  <a:pt x="79841" y="265965"/>
                </a:lnTo>
                <a:lnTo>
                  <a:pt x="92789" y="292159"/>
                </a:lnTo>
                <a:lnTo>
                  <a:pt x="97915" y="303406"/>
                </a:lnTo>
                <a:lnTo>
                  <a:pt x="108691" y="328601"/>
                </a:lnTo>
                <a:lnTo>
                  <a:pt x="114231" y="339130"/>
                </a:lnTo>
                <a:lnTo>
                  <a:pt x="119830" y="348054"/>
                </a:lnTo>
                <a:lnTo>
                  <a:pt x="125467" y="355909"/>
                </a:lnTo>
                <a:lnTo>
                  <a:pt x="131731" y="369716"/>
                </a:lnTo>
                <a:lnTo>
                  <a:pt x="135467" y="381250"/>
                </a:lnTo>
                <a:lnTo>
                  <a:pt x="142926" y="394051"/>
                </a:lnTo>
                <a:lnTo>
                  <a:pt x="151169" y="408533"/>
                </a:lnTo>
                <a:lnTo>
                  <a:pt x="156806" y="415965"/>
                </a:lnTo>
                <a:lnTo>
                  <a:pt x="162487" y="424983"/>
                </a:lnTo>
                <a:lnTo>
                  <a:pt x="168187" y="434388"/>
                </a:lnTo>
                <a:lnTo>
                  <a:pt x="173895" y="441743"/>
                </a:lnTo>
                <a:lnTo>
                  <a:pt x="179607" y="450727"/>
                </a:lnTo>
                <a:lnTo>
                  <a:pt x="185320" y="460118"/>
                </a:lnTo>
                <a:lnTo>
                  <a:pt x="192940" y="470759"/>
                </a:lnTo>
                <a:lnTo>
                  <a:pt x="198537" y="485429"/>
                </a:lnTo>
                <a:lnTo>
                  <a:pt x="200799" y="490354"/>
                </a:lnTo>
                <a:lnTo>
                  <a:pt x="204211" y="494591"/>
                </a:lnTo>
                <a:lnTo>
                  <a:pt x="208392" y="498367"/>
                </a:lnTo>
                <a:lnTo>
                  <a:pt x="213083" y="501837"/>
                </a:lnTo>
                <a:lnTo>
                  <a:pt x="220837" y="508233"/>
                </a:lnTo>
                <a:lnTo>
                  <a:pt x="227458" y="514251"/>
                </a:lnTo>
                <a:lnTo>
                  <a:pt x="233575" y="520100"/>
                </a:lnTo>
                <a:lnTo>
                  <a:pt x="235587" y="522994"/>
                </a:lnTo>
                <a:lnTo>
                  <a:pt x="239082" y="532793"/>
                </a:lnTo>
                <a:lnTo>
                  <a:pt x="244006" y="538542"/>
                </a:lnTo>
                <a:lnTo>
                  <a:pt x="246351" y="539098"/>
                </a:lnTo>
                <a:lnTo>
                  <a:pt x="248867" y="538516"/>
                </a:lnTo>
                <a:lnTo>
                  <a:pt x="255198" y="535290"/>
                </a:lnTo>
                <a:lnTo>
                  <a:pt x="255718" y="526452"/>
                </a:lnTo>
                <a:lnTo>
                  <a:pt x="256295" y="493773"/>
                </a:lnTo>
                <a:lnTo>
                  <a:pt x="255496" y="476867"/>
                </a:lnTo>
                <a:lnTo>
                  <a:pt x="254012" y="460834"/>
                </a:lnTo>
                <a:lnTo>
                  <a:pt x="252069" y="445383"/>
                </a:lnTo>
                <a:lnTo>
                  <a:pt x="250774" y="433177"/>
                </a:lnTo>
                <a:lnTo>
                  <a:pt x="249911" y="423135"/>
                </a:lnTo>
                <a:lnTo>
                  <a:pt x="249335" y="414535"/>
                </a:lnTo>
                <a:lnTo>
                  <a:pt x="249904" y="402134"/>
                </a:lnTo>
                <a:lnTo>
                  <a:pt x="251236" y="387200"/>
                </a:lnTo>
                <a:lnTo>
                  <a:pt x="253076" y="370576"/>
                </a:lnTo>
                <a:lnTo>
                  <a:pt x="254303" y="357588"/>
                </a:lnTo>
                <a:lnTo>
                  <a:pt x="255121" y="347025"/>
                </a:lnTo>
                <a:lnTo>
                  <a:pt x="256030" y="330208"/>
                </a:lnTo>
                <a:lnTo>
                  <a:pt x="256434" y="316383"/>
                </a:lnTo>
                <a:lnTo>
                  <a:pt x="259153" y="303889"/>
                </a:lnTo>
                <a:lnTo>
                  <a:pt x="262585" y="291987"/>
                </a:lnTo>
                <a:lnTo>
                  <a:pt x="264110" y="280346"/>
                </a:lnTo>
                <a:lnTo>
                  <a:pt x="264516" y="269813"/>
                </a:lnTo>
                <a:lnTo>
                  <a:pt x="264968" y="240329"/>
                </a:lnTo>
                <a:lnTo>
                  <a:pt x="264136" y="226942"/>
                </a:lnTo>
                <a:lnTo>
                  <a:pt x="262629" y="215160"/>
                </a:lnTo>
                <a:lnTo>
                  <a:pt x="260672" y="204448"/>
                </a:lnTo>
                <a:lnTo>
                  <a:pt x="259367" y="195401"/>
                </a:lnTo>
                <a:lnTo>
                  <a:pt x="257917" y="180269"/>
                </a:lnTo>
                <a:lnTo>
                  <a:pt x="257273" y="167194"/>
                </a:lnTo>
                <a:lnTo>
                  <a:pt x="256986" y="155033"/>
                </a:lnTo>
                <a:lnTo>
                  <a:pt x="256859" y="143278"/>
                </a:lnTo>
                <a:lnTo>
                  <a:pt x="254262" y="126624"/>
                </a:lnTo>
                <a:lnTo>
                  <a:pt x="252236" y="116848"/>
                </a:lnTo>
                <a:lnTo>
                  <a:pt x="250886" y="105569"/>
                </a:lnTo>
                <a:lnTo>
                  <a:pt x="249985" y="93287"/>
                </a:lnTo>
                <a:lnTo>
                  <a:pt x="248718" y="63407"/>
                </a:lnTo>
                <a:lnTo>
                  <a:pt x="248422" y="49850"/>
                </a:lnTo>
                <a:lnTo>
                  <a:pt x="248191" y="0"/>
                </a:lnTo>
                <a:lnTo>
                  <a:pt x="248184" y="30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3"/>
          <p:cNvSpPr/>
          <p:nvPr/>
        </p:nvSpPr>
        <p:spPr>
          <a:xfrm>
            <a:off x="2780347" y="2397449"/>
            <a:ext cx="291466" cy="234309"/>
          </a:xfrm>
          <a:custGeom>
            <a:avLst/>
            <a:gdLst/>
            <a:ahLst/>
            <a:cxnLst/>
            <a:rect l="0" t="0" r="0" b="0"/>
            <a:pathLst>
              <a:path w="291466" h="234309">
                <a:moveTo>
                  <a:pt x="0" y="71431"/>
                </a:moveTo>
                <a:lnTo>
                  <a:pt x="9102" y="80532"/>
                </a:lnTo>
                <a:lnTo>
                  <a:pt x="13688" y="84166"/>
                </a:lnTo>
                <a:lnTo>
                  <a:pt x="18650" y="87541"/>
                </a:lnTo>
                <a:lnTo>
                  <a:pt x="23863" y="90743"/>
                </a:lnTo>
                <a:lnTo>
                  <a:pt x="27339" y="93831"/>
                </a:lnTo>
                <a:lnTo>
                  <a:pt x="29656" y="96841"/>
                </a:lnTo>
                <a:lnTo>
                  <a:pt x="33183" y="102727"/>
                </a:lnTo>
                <a:lnTo>
                  <a:pt x="37925" y="108518"/>
                </a:lnTo>
                <a:lnTo>
                  <a:pt x="39571" y="111395"/>
                </a:lnTo>
                <a:lnTo>
                  <a:pt x="41399" y="117133"/>
                </a:lnTo>
                <a:lnTo>
                  <a:pt x="44752" y="122858"/>
                </a:lnTo>
                <a:lnTo>
                  <a:pt x="46980" y="125718"/>
                </a:lnTo>
                <a:lnTo>
                  <a:pt x="48465" y="129530"/>
                </a:lnTo>
                <a:lnTo>
                  <a:pt x="49455" y="133976"/>
                </a:lnTo>
                <a:lnTo>
                  <a:pt x="50115" y="138845"/>
                </a:lnTo>
                <a:lnTo>
                  <a:pt x="52460" y="144948"/>
                </a:lnTo>
                <a:lnTo>
                  <a:pt x="55928" y="151875"/>
                </a:lnTo>
                <a:lnTo>
                  <a:pt x="60146" y="159350"/>
                </a:lnTo>
                <a:lnTo>
                  <a:pt x="63909" y="165286"/>
                </a:lnTo>
                <a:lnTo>
                  <a:pt x="67371" y="170196"/>
                </a:lnTo>
                <a:lnTo>
                  <a:pt x="70632" y="174422"/>
                </a:lnTo>
                <a:lnTo>
                  <a:pt x="75663" y="179144"/>
                </a:lnTo>
                <a:lnTo>
                  <a:pt x="81874" y="184197"/>
                </a:lnTo>
                <a:lnTo>
                  <a:pt x="88873" y="189471"/>
                </a:lnTo>
                <a:lnTo>
                  <a:pt x="95444" y="193939"/>
                </a:lnTo>
                <a:lnTo>
                  <a:pt x="101729" y="197870"/>
                </a:lnTo>
                <a:lnTo>
                  <a:pt x="107824" y="201444"/>
                </a:lnTo>
                <a:lnTo>
                  <a:pt x="112840" y="203826"/>
                </a:lnTo>
                <a:lnTo>
                  <a:pt x="120954" y="206473"/>
                </a:lnTo>
                <a:lnTo>
                  <a:pt x="127735" y="207649"/>
                </a:lnTo>
                <a:lnTo>
                  <a:pt x="134876" y="208172"/>
                </a:lnTo>
                <a:lnTo>
                  <a:pt x="144400" y="208405"/>
                </a:lnTo>
                <a:lnTo>
                  <a:pt x="149607" y="207514"/>
                </a:lnTo>
                <a:lnTo>
                  <a:pt x="154983" y="205968"/>
                </a:lnTo>
                <a:lnTo>
                  <a:pt x="160472" y="203985"/>
                </a:lnTo>
                <a:lnTo>
                  <a:pt x="169111" y="201781"/>
                </a:lnTo>
                <a:lnTo>
                  <a:pt x="172748" y="201193"/>
                </a:lnTo>
                <a:lnTo>
                  <a:pt x="179329" y="198000"/>
                </a:lnTo>
                <a:lnTo>
                  <a:pt x="188390" y="190848"/>
                </a:lnTo>
                <a:lnTo>
                  <a:pt x="194219" y="185465"/>
                </a:lnTo>
                <a:lnTo>
                  <a:pt x="199985" y="179897"/>
                </a:lnTo>
                <a:lnTo>
                  <a:pt x="202855" y="175174"/>
                </a:lnTo>
                <a:lnTo>
                  <a:pt x="205722" y="169168"/>
                </a:lnTo>
                <a:lnTo>
                  <a:pt x="208586" y="162306"/>
                </a:lnTo>
                <a:lnTo>
                  <a:pt x="211447" y="153922"/>
                </a:lnTo>
                <a:lnTo>
                  <a:pt x="214307" y="144522"/>
                </a:lnTo>
                <a:lnTo>
                  <a:pt x="217167" y="134446"/>
                </a:lnTo>
                <a:lnTo>
                  <a:pt x="219073" y="125823"/>
                </a:lnTo>
                <a:lnTo>
                  <a:pt x="220343" y="118170"/>
                </a:lnTo>
                <a:lnTo>
                  <a:pt x="221190" y="111163"/>
                </a:lnTo>
                <a:lnTo>
                  <a:pt x="221755" y="104586"/>
                </a:lnTo>
                <a:lnTo>
                  <a:pt x="222132" y="98297"/>
                </a:lnTo>
                <a:lnTo>
                  <a:pt x="222550" y="86229"/>
                </a:lnTo>
                <a:lnTo>
                  <a:pt x="222841" y="61761"/>
                </a:lnTo>
                <a:lnTo>
                  <a:pt x="221903" y="57364"/>
                </a:lnTo>
                <a:lnTo>
                  <a:pt x="220325" y="52528"/>
                </a:lnTo>
                <a:lnTo>
                  <a:pt x="218321" y="47399"/>
                </a:lnTo>
                <a:lnTo>
                  <a:pt x="216985" y="43027"/>
                </a:lnTo>
                <a:lnTo>
                  <a:pt x="216094" y="39160"/>
                </a:lnTo>
                <a:lnTo>
                  <a:pt x="215104" y="32323"/>
                </a:lnTo>
                <a:lnTo>
                  <a:pt x="214664" y="26109"/>
                </a:lnTo>
                <a:lnTo>
                  <a:pt x="214469" y="20173"/>
                </a:lnTo>
                <a:lnTo>
                  <a:pt x="214344" y="8601"/>
                </a:lnTo>
                <a:lnTo>
                  <a:pt x="214322" y="3"/>
                </a:lnTo>
                <a:lnTo>
                  <a:pt x="214319" y="0"/>
                </a:lnTo>
                <a:lnTo>
                  <a:pt x="214314" y="14093"/>
                </a:lnTo>
                <a:lnTo>
                  <a:pt x="215266" y="17966"/>
                </a:lnTo>
                <a:lnTo>
                  <a:pt x="216853" y="22452"/>
                </a:lnTo>
                <a:lnTo>
                  <a:pt x="218863" y="27348"/>
                </a:lnTo>
                <a:lnTo>
                  <a:pt x="221157" y="32518"/>
                </a:lnTo>
                <a:lnTo>
                  <a:pt x="226244" y="43341"/>
                </a:lnTo>
                <a:lnTo>
                  <a:pt x="228935" y="49846"/>
                </a:lnTo>
                <a:lnTo>
                  <a:pt x="231681" y="57041"/>
                </a:lnTo>
                <a:lnTo>
                  <a:pt x="234463" y="64695"/>
                </a:lnTo>
                <a:lnTo>
                  <a:pt x="237272" y="70750"/>
                </a:lnTo>
                <a:lnTo>
                  <a:pt x="240096" y="75739"/>
                </a:lnTo>
                <a:lnTo>
                  <a:pt x="242932" y="80018"/>
                </a:lnTo>
                <a:lnTo>
                  <a:pt x="244822" y="85728"/>
                </a:lnTo>
                <a:lnTo>
                  <a:pt x="246082" y="92393"/>
                </a:lnTo>
                <a:lnTo>
                  <a:pt x="246922" y="99692"/>
                </a:lnTo>
                <a:lnTo>
                  <a:pt x="248435" y="106464"/>
                </a:lnTo>
                <a:lnTo>
                  <a:pt x="250396" y="112884"/>
                </a:lnTo>
                <a:lnTo>
                  <a:pt x="252656" y="119069"/>
                </a:lnTo>
                <a:lnTo>
                  <a:pt x="255115" y="124144"/>
                </a:lnTo>
                <a:lnTo>
                  <a:pt x="257706" y="128480"/>
                </a:lnTo>
                <a:lnTo>
                  <a:pt x="260387" y="132324"/>
                </a:lnTo>
                <a:lnTo>
                  <a:pt x="262174" y="136791"/>
                </a:lnTo>
                <a:lnTo>
                  <a:pt x="263365" y="141674"/>
                </a:lnTo>
                <a:lnTo>
                  <a:pt x="264159" y="146835"/>
                </a:lnTo>
                <a:lnTo>
                  <a:pt x="265641" y="151227"/>
                </a:lnTo>
                <a:lnTo>
                  <a:pt x="267582" y="155108"/>
                </a:lnTo>
                <a:lnTo>
                  <a:pt x="271325" y="161961"/>
                </a:lnTo>
                <a:lnTo>
                  <a:pt x="272989" y="168181"/>
                </a:lnTo>
                <a:lnTo>
                  <a:pt x="273728" y="174121"/>
                </a:lnTo>
                <a:lnTo>
                  <a:pt x="273926" y="177038"/>
                </a:lnTo>
                <a:lnTo>
                  <a:pt x="275010" y="179936"/>
                </a:lnTo>
                <a:lnTo>
                  <a:pt x="278754" y="185695"/>
                </a:lnTo>
                <a:lnTo>
                  <a:pt x="281086" y="191422"/>
                </a:lnTo>
                <a:lnTo>
                  <a:pt x="283593" y="199050"/>
                </a:lnTo>
                <a:lnTo>
                  <a:pt x="286217" y="207945"/>
                </a:lnTo>
                <a:lnTo>
                  <a:pt x="287966" y="214828"/>
                </a:lnTo>
                <a:lnTo>
                  <a:pt x="289133" y="220369"/>
                </a:lnTo>
                <a:lnTo>
                  <a:pt x="291465" y="2343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4"/>
          <p:cNvSpPr/>
          <p:nvPr/>
        </p:nvSpPr>
        <p:spPr>
          <a:xfrm>
            <a:off x="3073153" y="2306081"/>
            <a:ext cx="538727" cy="297030"/>
          </a:xfrm>
          <a:custGeom>
            <a:avLst/>
            <a:gdLst/>
            <a:ahLst/>
            <a:cxnLst/>
            <a:rect l="0" t="0" r="0" b="0"/>
            <a:pathLst>
              <a:path w="538727" h="297030">
                <a:moveTo>
                  <a:pt x="67239" y="257096"/>
                </a:moveTo>
                <a:lnTo>
                  <a:pt x="67239" y="243444"/>
                </a:lnTo>
                <a:lnTo>
                  <a:pt x="66286" y="238469"/>
                </a:lnTo>
                <a:lnTo>
                  <a:pt x="62688" y="230402"/>
                </a:lnTo>
                <a:lnTo>
                  <a:pt x="50757" y="206853"/>
                </a:lnTo>
                <a:lnTo>
                  <a:pt x="46726" y="199789"/>
                </a:lnTo>
                <a:lnTo>
                  <a:pt x="43086" y="194126"/>
                </a:lnTo>
                <a:lnTo>
                  <a:pt x="39707" y="189399"/>
                </a:lnTo>
                <a:lnTo>
                  <a:pt x="36502" y="184342"/>
                </a:lnTo>
                <a:lnTo>
                  <a:pt x="33412" y="179066"/>
                </a:lnTo>
                <a:lnTo>
                  <a:pt x="30401" y="173643"/>
                </a:lnTo>
                <a:lnTo>
                  <a:pt x="24514" y="165079"/>
                </a:lnTo>
                <a:lnTo>
                  <a:pt x="18723" y="158097"/>
                </a:lnTo>
                <a:lnTo>
                  <a:pt x="11059" y="149764"/>
                </a:lnTo>
                <a:lnTo>
                  <a:pt x="3185" y="141644"/>
                </a:lnTo>
                <a:lnTo>
                  <a:pt x="1676" y="141076"/>
                </a:lnTo>
                <a:lnTo>
                  <a:pt x="671" y="141649"/>
                </a:lnTo>
                <a:lnTo>
                  <a:pt x="0" y="142984"/>
                </a:lnTo>
                <a:lnTo>
                  <a:pt x="505" y="145779"/>
                </a:lnTo>
                <a:lnTo>
                  <a:pt x="3607" y="153964"/>
                </a:lnTo>
                <a:lnTo>
                  <a:pt x="4815" y="158814"/>
                </a:lnTo>
                <a:lnTo>
                  <a:pt x="5621" y="163952"/>
                </a:lnTo>
                <a:lnTo>
                  <a:pt x="6158" y="169283"/>
                </a:lnTo>
                <a:lnTo>
                  <a:pt x="7468" y="174741"/>
                </a:lnTo>
                <a:lnTo>
                  <a:pt x="9294" y="180286"/>
                </a:lnTo>
                <a:lnTo>
                  <a:pt x="11464" y="185887"/>
                </a:lnTo>
                <a:lnTo>
                  <a:pt x="13863" y="191525"/>
                </a:lnTo>
                <a:lnTo>
                  <a:pt x="19069" y="202871"/>
                </a:lnTo>
                <a:lnTo>
                  <a:pt x="36456" y="238172"/>
                </a:lnTo>
                <a:lnTo>
                  <a:pt x="43860" y="250195"/>
                </a:lnTo>
                <a:lnTo>
                  <a:pt x="51653" y="261068"/>
                </a:lnTo>
                <a:lnTo>
                  <a:pt x="59706" y="271174"/>
                </a:lnTo>
                <a:lnTo>
                  <a:pt x="66027" y="278864"/>
                </a:lnTo>
                <a:lnTo>
                  <a:pt x="71194" y="284943"/>
                </a:lnTo>
                <a:lnTo>
                  <a:pt x="81779" y="296993"/>
                </a:lnTo>
                <a:lnTo>
                  <a:pt x="82647" y="297029"/>
                </a:lnTo>
                <a:lnTo>
                  <a:pt x="83226" y="296100"/>
                </a:lnTo>
                <a:lnTo>
                  <a:pt x="83612" y="294529"/>
                </a:lnTo>
                <a:lnTo>
                  <a:pt x="84041" y="287703"/>
                </a:lnTo>
                <a:lnTo>
                  <a:pt x="84231" y="278319"/>
                </a:lnTo>
                <a:lnTo>
                  <a:pt x="84364" y="251166"/>
                </a:lnTo>
                <a:lnTo>
                  <a:pt x="83418" y="241712"/>
                </a:lnTo>
                <a:lnTo>
                  <a:pt x="81835" y="229695"/>
                </a:lnTo>
                <a:lnTo>
                  <a:pt x="79827" y="215969"/>
                </a:lnTo>
                <a:lnTo>
                  <a:pt x="78488" y="203008"/>
                </a:lnTo>
                <a:lnTo>
                  <a:pt x="77596" y="190557"/>
                </a:lnTo>
                <a:lnTo>
                  <a:pt x="77001" y="178447"/>
                </a:lnTo>
                <a:lnTo>
                  <a:pt x="77557" y="166563"/>
                </a:lnTo>
                <a:lnTo>
                  <a:pt x="78880" y="154831"/>
                </a:lnTo>
                <a:lnTo>
                  <a:pt x="80715" y="143199"/>
                </a:lnTo>
                <a:lnTo>
                  <a:pt x="83843" y="132587"/>
                </a:lnTo>
                <a:lnTo>
                  <a:pt x="87833" y="122655"/>
                </a:lnTo>
                <a:lnTo>
                  <a:pt x="92398" y="113176"/>
                </a:lnTo>
                <a:lnTo>
                  <a:pt x="95442" y="105904"/>
                </a:lnTo>
                <a:lnTo>
                  <a:pt x="97471" y="100104"/>
                </a:lnTo>
                <a:lnTo>
                  <a:pt x="98824" y="95285"/>
                </a:lnTo>
                <a:lnTo>
                  <a:pt x="101630" y="90167"/>
                </a:lnTo>
                <a:lnTo>
                  <a:pt x="105407" y="84850"/>
                </a:lnTo>
                <a:lnTo>
                  <a:pt x="109829" y="79400"/>
                </a:lnTo>
                <a:lnTo>
                  <a:pt x="117283" y="70805"/>
                </a:lnTo>
                <a:lnTo>
                  <a:pt x="120604" y="67180"/>
                </a:lnTo>
                <a:lnTo>
                  <a:pt x="122818" y="63810"/>
                </a:lnTo>
                <a:lnTo>
                  <a:pt x="125279" y="57526"/>
                </a:lnTo>
                <a:lnTo>
                  <a:pt x="126887" y="55470"/>
                </a:lnTo>
                <a:lnTo>
                  <a:pt x="128912" y="54098"/>
                </a:lnTo>
                <a:lnTo>
                  <a:pt x="131214" y="53184"/>
                </a:lnTo>
                <a:lnTo>
                  <a:pt x="139005" y="47347"/>
                </a:lnTo>
                <a:lnTo>
                  <a:pt x="142706" y="45826"/>
                </a:lnTo>
                <a:lnTo>
                  <a:pt x="156063" y="43685"/>
                </a:lnTo>
                <a:lnTo>
                  <a:pt x="163231" y="43184"/>
                </a:lnTo>
                <a:lnTo>
                  <a:pt x="166476" y="44003"/>
                </a:lnTo>
                <a:lnTo>
                  <a:pt x="175595" y="48754"/>
                </a:lnTo>
                <a:lnTo>
                  <a:pt x="192289" y="53382"/>
                </a:lnTo>
                <a:lnTo>
                  <a:pt x="204731" y="57972"/>
                </a:lnTo>
                <a:lnTo>
                  <a:pt x="213437" y="63186"/>
                </a:lnTo>
                <a:lnTo>
                  <a:pt x="220481" y="71219"/>
                </a:lnTo>
                <a:lnTo>
                  <a:pt x="223693" y="76028"/>
                </a:lnTo>
                <a:lnTo>
                  <a:pt x="232342" y="83911"/>
                </a:lnTo>
                <a:lnTo>
                  <a:pt x="237315" y="87347"/>
                </a:lnTo>
                <a:lnTo>
                  <a:pt x="242536" y="92495"/>
                </a:lnTo>
                <a:lnTo>
                  <a:pt x="247921" y="98785"/>
                </a:lnTo>
                <a:lnTo>
                  <a:pt x="267142" y="123829"/>
                </a:lnTo>
                <a:lnTo>
                  <a:pt x="274803" y="133961"/>
                </a:lnTo>
                <a:lnTo>
                  <a:pt x="280862" y="142621"/>
                </a:lnTo>
                <a:lnTo>
                  <a:pt x="285855" y="150300"/>
                </a:lnTo>
                <a:lnTo>
                  <a:pt x="290135" y="157323"/>
                </a:lnTo>
                <a:lnTo>
                  <a:pt x="293941" y="165816"/>
                </a:lnTo>
                <a:lnTo>
                  <a:pt x="297431" y="175288"/>
                </a:lnTo>
                <a:lnTo>
                  <a:pt x="300711" y="185412"/>
                </a:lnTo>
                <a:lnTo>
                  <a:pt x="303849" y="193114"/>
                </a:lnTo>
                <a:lnTo>
                  <a:pt x="306894" y="199202"/>
                </a:lnTo>
                <a:lnTo>
                  <a:pt x="309877" y="204212"/>
                </a:lnTo>
                <a:lnTo>
                  <a:pt x="315730" y="212320"/>
                </a:lnTo>
                <a:lnTo>
                  <a:pt x="318625" y="215815"/>
                </a:lnTo>
                <a:lnTo>
                  <a:pt x="321841" y="222239"/>
                </a:lnTo>
                <a:lnTo>
                  <a:pt x="322699" y="225286"/>
                </a:lnTo>
                <a:lnTo>
                  <a:pt x="324223" y="226364"/>
                </a:lnTo>
                <a:lnTo>
                  <a:pt x="326192" y="226131"/>
                </a:lnTo>
                <a:lnTo>
                  <a:pt x="328457" y="225022"/>
                </a:lnTo>
                <a:lnTo>
                  <a:pt x="329014" y="223331"/>
                </a:lnTo>
                <a:lnTo>
                  <a:pt x="328433" y="221251"/>
                </a:lnTo>
                <a:lnTo>
                  <a:pt x="327093" y="218912"/>
                </a:lnTo>
                <a:lnTo>
                  <a:pt x="325605" y="213773"/>
                </a:lnTo>
                <a:lnTo>
                  <a:pt x="324943" y="207361"/>
                </a:lnTo>
                <a:lnTo>
                  <a:pt x="324650" y="198162"/>
                </a:lnTo>
                <a:lnTo>
                  <a:pt x="323618" y="191136"/>
                </a:lnTo>
                <a:lnTo>
                  <a:pt x="321978" y="182643"/>
                </a:lnTo>
                <a:lnTo>
                  <a:pt x="319933" y="173171"/>
                </a:lnTo>
                <a:lnTo>
                  <a:pt x="318569" y="164951"/>
                </a:lnTo>
                <a:lnTo>
                  <a:pt x="317660" y="157566"/>
                </a:lnTo>
                <a:lnTo>
                  <a:pt x="317054" y="150738"/>
                </a:lnTo>
                <a:lnTo>
                  <a:pt x="316650" y="144280"/>
                </a:lnTo>
                <a:lnTo>
                  <a:pt x="316201" y="132026"/>
                </a:lnTo>
                <a:lnTo>
                  <a:pt x="315873" y="61339"/>
                </a:lnTo>
                <a:lnTo>
                  <a:pt x="316815" y="51344"/>
                </a:lnTo>
                <a:lnTo>
                  <a:pt x="318396" y="43728"/>
                </a:lnTo>
                <a:lnTo>
                  <a:pt x="320402" y="37698"/>
                </a:lnTo>
                <a:lnTo>
                  <a:pt x="322631" y="28458"/>
                </a:lnTo>
                <a:lnTo>
                  <a:pt x="323225" y="24661"/>
                </a:lnTo>
                <a:lnTo>
                  <a:pt x="325527" y="20224"/>
                </a:lnTo>
                <a:lnTo>
                  <a:pt x="328966" y="15362"/>
                </a:lnTo>
                <a:lnTo>
                  <a:pt x="339071" y="2971"/>
                </a:lnTo>
                <a:lnTo>
                  <a:pt x="340853" y="1955"/>
                </a:lnTo>
                <a:lnTo>
                  <a:pt x="345373" y="825"/>
                </a:lnTo>
                <a:lnTo>
                  <a:pt x="361927" y="99"/>
                </a:lnTo>
                <a:lnTo>
                  <a:pt x="369026" y="0"/>
                </a:lnTo>
                <a:lnTo>
                  <a:pt x="372253" y="926"/>
                </a:lnTo>
                <a:lnTo>
                  <a:pt x="378378" y="4495"/>
                </a:lnTo>
                <a:lnTo>
                  <a:pt x="387182" y="11860"/>
                </a:lnTo>
                <a:lnTo>
                  <a:pt x="395823" y="20074"/>
                </a:lnTo>
                <a:lnTo>
                  <a:pt x="432307" y="56394"/>
                </a:lnTo>
                <a:lnTo>
                  <a:pt x="437300" y="62335"/>
                </a:lnTo>
                <a:lnTo>
                  <a:pt x="441581" y="68201"/>
                </a:lnTo>
                <a:lnTo>
                  <a:pt x="468949" y="109505"/>
                </a:lnTo>
                <a:lnTo>
                  <a:pt x="475063" y="120602"/>
                </a:lnTo>
                <a:lnTo>
                  <a:pt x="479139" y="129905"/>
                </a:lnTo>
                <a:lnTo>
                  <a:pt x="481857" y="138012"/>
                </a:lnTo>
                <a:lnTo>
                  <a:pt x="484621" y="145322"/>
                </a:lnTo>
                <a:lnTo>
                  <a:pt x="487416" y="152100"/>
                </a:lnTo>
                <a:lnTo>
                  <a:pt x="490232" y="158523"/>
                </a:lnTo>
                <a:lnTo>
                  <a:pt x="495901" y="170741"/>
                </a:lnTo>
                <a:lnTo>
                  <a:pt x="498746" y="176666"/>
                </a:lnTo>
                <a:lnTo>
                  <a:pt x="504448" y="185789"/>
                </a:lnTo>
                <a:lnTo>
                  <a:pt x="507301" y="189556"/>
                </a:lnTo>
                <a:lnTo>
                  <a:pt x="510156" y="194924"/>
                </a:lnTo>
                <a:lnTo>
                  <a:pt x="513012" y="201361"/>
                </a:lnTo>
                <a:lnTo>
                  <a:pt x="515869" y="208509"/>
                </a:lnTo>
                <a:lnTo>
                  <a:pt x="517773" y="214227"/>
                </a:lnTo>
                <a:lnTo>
                  <a:pt x="519889" y="223121"/>
                </a:lnTo>
                <a:lnTo>
                  <a:pt x="523369" y="230248"/>
                </a:lnTo>
                <a:lnTo>
                  <a:pt x="528814" y="238035"/>
                </a:lnTo>
                <a:lnTo>
                  <a:pt x="532098" y="241639"/>
                </a:lnTo>
                <a:lnTo>
                  <a:pt x="538726" y="2485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5"/>
          <p:cNvSpPr/>
          <p:nvPr/>
        </p:nvSpPr>
        <p:spPr>
          <a:xfrm>
            <a:off x="3646170" y="2528887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0" y="0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6"/>
          <p:cNvSpPr/>
          <p:nvPr/>
        </p:nvSpPr>
        <p:spPr>
          <a:xfrm>
            <a:off x="3564392" y="2233420"/>
            <a:ext cx="403565" cy="381054"/>
          </a:xfrm>
          <a:custGeom>
            <a:avLst/>
            <a:gdLst/>
            <a:ahLst/>
            <a:cxnLst/>
            <a:rect l="0" t="0" r="0" b="0"/>
            <a:pathLst>
              <a:path w="403565" h="381054">
                <a:moveTo>
                  <a:pt x="141785" y="286894"/>
                </a:moveTo>
                <a:lnTo>
                  <a:pt x="149166" y="279514"/>
                </a:lnTo>
                <a:lnTo>
                  <a:pt x="150516" y="280069"/>
                </a:lnTo>
                <a:lnTo>
                  <a:pt x="154555" y="283226"/>
                </a:lnTo>
                <a:lnTo>
                  <a:pt x="155061" y="284449"/>
                </a:lnTo>
                <a:lnTo>
                  <a:pt x="154446" y="285264"/>
                </a:lnTo>
                <a:lnTo>
                  <a:pt x="153083" y="285808"/>
                </a:lnTo>
                <a:lnTo>
                  <a:pt x="153127" y="287122"/>
                </a:lnTo>
                <a:lnTo>
                  <a:pt x="157978" y="294180"/>
                </a:lnTo>
                <a:lnTo>
                  <a:pt x="158648" y="304187"/>
                </a:lnTo>
                <a:lnTo>
                  <a:pt x="158846" y="319217"/>
                </a:lnTo>
                <a:lnTo>
                  <a:pt x="159827" y="322731"/>
                </a:lnTo>
                <a:lnTo>
                  <a:pt x="161433" y="325073"/>
                </a:lnTo>
                <a:lnTo>
                  <a:pt x="163456" y="326634"/>
                </a:lnTo>
                <a:lnTo>
                  <a:pt x="164805" y="328628"/>
                </a:lnTo>
                <a:lnTo>
                  <a:pt x="166304" y="333383"/>
                </a:lnTo>
                <a:lnTo>
                  <a:pt x="165751" y="335984"/>
                </a:lnTo>
                <a:lnTo>
                  <a:pt x="161374" y="344196"/>
                </a:lnTo>
                <a:lnTo>
                  <a:pt x="159654" y="350757"/>
                </a:lnTo>
                <a:lnTo>
                  <a:pt x="159413" y="350425"/>
                </a:lnTo>
                <a:lnTo>
                  <a:pt x="159252" y="349251"/>
                </a:lnTo>
                <a:lnTo>
                  <a:pt x="158192" y="348467"/>
                </a:lnTo>
                <a:lnTo>
                  <a:pt x="154475" y="347598"/>
                </a:lnTo>
                <a:lnTo>
                  <a:pt x="153102" y="346413"/>
                </a:lnTo>
                <a:lnTo>
                  <a:pt x="152187" y="344671"/>
                </a:lnTo>
                <a:lnTo>
                  <a:pt x="151577" y="342558"/>
                </a:lnTo>
                <a:lnTo>
                  <a:pt x="148360" y="337669"/>
                </a:lnTo>
                <a:lnTo>
                  <a:pt x="146168" y="335031"/>
                </a:lnTo>
                <a:lnTo>
                  <a:pt x="142802" y="329463"/>
                </a:lnTo>
                <a:lnTo>
                  <a:pt x="138653" y="321941"/>
                </a:lnTo>
                <a:lnTo>
                  <a:pt x="122857" y="291595"/>
                </a:lnTo>
                <a:lnTo>
                  <a:pt x="104732" y="255624"/>
                </a:lnTo>
                <a:lnTo>
                  <a:pt x="101505" y="244104"/>
                </a:lnTo>
                <a:lnTo>
                  <a:pt x="99118" y="232634"/>
                </a:lnTo>
                <a:lnTo>
                  <a:pt x="94881" y="221186"/>
                </a:lnTo>
                <a:lnTo>
                  <a:pt x="89824" y="209748"/>
                </a:lnTo>
                <a:lnTo>
                  <a:pt x="87142" y="204031"/>
                </a:lnTo>
                <a:lnTo>
                  <a:pt x="79082" y="184979"/>
                </a:lnTo>
                <a:lnTo>
                  <a:pt x="74266" y="173231"/>
                </a:lnTo>
                <a:lnTo>
                  <a:pt x="71055" y="163494"/>
                </a:lnTo>
                <a:lnTo>
                  <a:pt x="68914" y="155097"/>
                </a:lnTo>
                <a:lnTo>
                  <a:pt x="67487" y="147595"/>
                </a:lnTo>
                <a:lnTo>
                  <a:pt x="63361" y="129099"/>
                </a:lnTo>
                <a:lnTo>
                  <a:pt x="60928" y="118832"/>
                </a:lnTo>
                <a:lnTo>
                  <a:pt x="58352" y="111036"/>
                </a:lnTo>
                <a:lnTo>
                  <a:pt x="52951" y="99833"/>
                </a:lnTo>
                <a:lnTo>
                  <a:pt x="49916" y="89139"/>
                </a:lnTo>
                <a:lnTo>
                  <a:pt x="47614" y="78035"/>
                </a:lnTo>
                <a:lnTo>
                  <a:pt x="43416" y="66751"/>
                </a:lnTo>
                <a:lnTo>
                  <a:pt x="38376" y="57925"/>
                </a:lnTo>
                <a:lnTo>
                  <a:pt x="35698" y="54239"/>
                </a:lnTo>
                <a:lnTo>
                  <a:pt x="30183" y="42522"/>
                </a:lnTo>
                <a:lnTo>
                  <a:pt x="27379" y="35397"/>
                </a:lnTo>
                <a:lnTo>
                  <a:pt x="24262" y="24940"/>
                </a:lnTo>
                <a:lnTo>
                  <a:pt x="23432" y="20818"/>
                </a:lnTo>
                <a:lnTo>
                  <a:pt x="21925" y="18071"/>
                </a:lnTo>
                <a:lnTo>
                  <a:pt x="19969" y="16239"/>
                </a:lnTo>
                <a:lnTo>
                  <a:pt x="15254" y="13251"/>
                </a:lnTo>
                <a:lnTo>
                  <a:pt x="9984" y="8747"/>
                </a:lnTo>
                <a:lnTo>
                  <a:pt x="8198" y="6213"/>
                </a:lnTo>
                <a:lnTo>
                  <a:pt x="6213" y="857"/>
                </a:lnTo>
                <a:lnTo>
                  <a:pt x="4731" y="0"/>
                </a:lnTo>
                <a:lnTo>
                  <a:pt x="2791" y="382"/>
                </a:lnTo>
                <a:lnTo>
                  <a:pt x="545" y="1589"/>
                </a:lnTo>
                <a:lnTo>
                  <a:pt x="0" y="2393"/>
                </a:lnTo>
                <a:lnTo>
                  <a:pt x="589" y="2929"/>
                </a:lnTo>
                <a:lnTo>
                  <a:pt x="1934" y="3287"/>
                </a:lnTo>
                <a:lnTo>
                  <a:pt x="2831" y="6383"/>
                </a:lnTo>
                <a:lnTo>
                  <a:pt x="3828" y="17443"/>
                </a:lnTo>
                <a:lnTo>
                  <a:pt x="5998" y="23440"/>
                </a:lnTo>
                <a:lnTo>
                  <a:pt x="13490" y="35184"/>
                </a:lnTo>
                <a:lnTo>
                  <a:pt x="18090" y="46753"/>
                </a:lnTo>
                <a:lnTo>
                  <a:pt x="19317" y="52505"/>
                </a:lnTo>
                <a:lnTo>
                  <a:pt x="22992" y="62055"/>
                </a:lnTo>
                <a:lnTo>
                  <a:pt x="28300" y="74137"/>
                </a:lnTo>
                <a:lnTo>
                  <a:pt x="44342" y="108285"/>
                </a:lnTo>
                <a:lnTo>
                  <a:pt x="48248" y="116387"/>
                </a:lnTo>
                <a:lnTo>
                  <a:pt x="51805" y="126550"/>
                </a:lnTo>
                <a:lnTo>
                  <a:pt x="55128" y="138088"/>
                </a:lnTo>
                <a:lnTo>
                  <a:pt x="58296" y="150543"/>
                </a:lnTo>
                <a:lnTo>
                  <a:pt x="62313" y="160751"/>
                </a:lnTo>
                <a:lnTo>
                  <a:pt x="66896" y="169461"/>
                </a:lnTo>
                <a:lnTo>
                  <a:pt x="71856" y="177173"/>
                </a:lnTo>
                <a:lnTo>
                  <a:pt x="76116" y="184220"/>
                </a:lnTo>
                <a:lnTo>
                  <a:pt x="79908" y="190822"/>
                </a:lnTo>
                <a:lnTo>
                  <a:pt x="83389" y="197129"/>
                </a:lnTo>
                <a:lnTo>
                  <a:pt x="97389" y="224208"/>
                </a:lnTo>
                <a:lnTo>
                  <a:pt x="100758" y="232721"/>
                </a:lnTo>
                <a:lnTo>
                  <a:pt x="103003" y="240301"/>
                </a:lnTo>
                <a:lnTo>
                  <a:pt x="104501" y="247260"/>
                </a:lnTo>
                <a:lnTo>
                  <a:pt x="106451" y="253804"/>
                </a:lnTo>
                <a:lnTo>
                  <a:pt x="108704" y="260072"/>
                </a:lnTo>
                <a:lnTo>
                  <a:pt x="111159" y="266155"/>
                </a:lnTo>
                <a:lnTo>
                  <a:pt x="116426" y="277994"/>
                </a:lnTo>
                <a:lnTo>
                  <a:pt x="122894" y="291511"/>
                </a:lnTo>
                <a:lnTo>
                  <a:pt x="143472" y="333070"/>
                </a:lnTo>
                <a:lnTo>
                  <a:pt x="147297" y="343295"/>
                </a:lnTo>
                <a:lnTo>
                  <a:pt x="149451" y="354406"/>
                </a:lnTo>
                <a:lnTo>
                  <a:pt x="149753" y="357619"/>
                </a:lnTo>
                <a:lnTo>
                  <a:pt x="150089" y="351030"/>
                </a:lnTo>
                <a:lnTo>
                  <a:pt x="150178" y="343939"/>
                </a:lnTo>
                <a:lnTo>
                  <a:pt x="151190" y="333497"/>
                </a:lnTo>
                <a:lnTo>
                  <a:pt x="152818" y="320820"/>
                </a:lnTo>
                <a:lnTo>
                  <a:pt x="154855" y="306654"/>
                </a:lnTo>
                <a:lnTo>
                  <a:pt x="159659" y="278214"/>
                </a:lnTo>
                <a:lnTo>
                  <a:pt x="162273" y="263963"/>
                </a:lnTo>
                <a:lnTo>
                  <a:pt x="164969" y="253509"/>
                </a:lnTo>
                <a:lnTo>
                  <a:pt x="167718" y="245588"/>
                </a:lnTo>
                <a:lnTo>
                  <a:pt x="170504" y="239354"/>
                </a:lnTo>
                <a:lnTo>
                  <a:pt x="174266" y="232341"/>
                </a:lnTo>
                <a:lnTo>
                  <a:pt x="178679" y="224808"/>
                </a:lnTo>
                <a:lnTo>
                  <a:pt x="183526" y="216929"/>
                </a:lnTo>
                <a:lnTo>
                  <a:pt x="191452" y="205633"/>
                </a:lnTo>
                <a:lnTo>
                  <a:pt x="201269" y="193920"/>
                </a:lnTo>
                <a:lnTo>
                  <a:pt x="207275" y="186517"/>
                </a:lnTo>
                <a:lnTo>
                  <a:pt x="213119" y="176878"/>
                </a:lnTo>
                <a:lnTo>
                  <a:pt x="221764" y="165291"/>
                </a:lnTo>
                <a:lnTo>
                  <a:pt x="230358" y="155826"/>
                </a:lnTo>
                <a:lnTo>
                  <a:pt x="233219" y="153795"/>
                </a:lnTo>
                <a:lnTo>
                  <a:pt x="241796" y="149985"/>
                </a:lnTo>
                <a:lnTo>
                  <a:pt x="247512" y="145719"/>
                </a:lnTo>
                <a:lnTo>
                  <a:pt x="251322" y="144200"/>
                </a:lnTo>
                <a:lnTo>
                  <a:pt x="260636" y="142512"/>
                </a:lnTo>
                <a:lnTo>
                  <a:pt x="271125" y="139222"/>
                </a:lnTo>
                <a:lnTo>
                  <a:pt x="282137" y="135537"/>
                </a:lnTo>
                <a:lnTo>
                  <a:pt x="293381" y="133900"/>
                </a:lnTo>
                <a:lnTo>
                  <a:pt x="300952" y="133463"/>
                </a:lnTo>
                <a:lnTo>
                  <a:pt x="319523" y="132978"/>
                </a:lnTo>
                <a:lnTo>
                  <a:pt x="326952" y="133801"/>
                </a:lnTo>
                <a:lnTo>
                  <a:pt x="337746" y="137255"/>
                </a:lnTo>
                <a:lnTo>
                  <a:pt x="349178" y="140005"/>
                </a:lnTo>
                <a:lnTo>
                  <a:pt x="355562" y="143188"/>
                </a:lnTo>
                <a:lnTo>
                  <a:pt x="367422" y="152992"/>
                </a:lnTo>
                <a:lnTo>
                  <a:pt x="373195" y="161025"/>
                </a:lnTo>
                <a:lnTo>
                  <a:pt x="378937" y="169992"/>
                </a:lnTo>
                <a:lnTo>
                  <a:pt x="384663" y="177153"/>
                </a:lnTo>
                <a:lnTo>
                  <a:pt x="387524" y="183254"/>
                </a:lnTo>
                <a:lnTo>
                  <a:pt x="390383" y="191131"/>
                </a:lnTo>
                <a:lnTo>
                  <a:pt x="393242" y="200192"/>
                </a:lnTo>
                <a:lnTo>
                  <a:pt x="395148" y="209090"/>
                </a:lnTo>
                <a:lnTo>
                  <a:pt x="396419" y="217880"/>
                </a:lnTo>
                <a:lnTo>
                  <a:pt x="397266" y="226597"/>
                </a:lnTo>
                <a:lnTo>
                  <a:pt x="398783" y="234314"/>
                </a:lnTo>
                <a:lnTo>
                  <a:pt x="400747" y="241363"/>
                </a:lnTo>
                <a:lnTo>
                  <a:pt x="403009" y="247968"/>
                </a:lnTo>
                <a:lnTo>
                  <a:pt x="403564" y="254276"/>
                </a:lnTo>
                <a:lnTo>
                  <a:pt x="402982" y="260386"/>
                </a:lnTo>
                <a:lnTo>
                  <a:pt x="400748" y="271303"/>
                </a:lnTo>
                <a:lnTo>
                  <a:pt x="399490" y="282804"/>
                </a:lnTo>
                <a:lnTo>
                  <a:pt x="399195" y="289204"/>
                </a:lnTo>
                <a:lnTo>
                  <a:pt x="396525" y="297764"/>
                </a:lnTo>
                <a:lnTo>
                  <a:pt x="392163" y="306965"/>
                </a:lnTo>
                <a:lnTo>
                  <a:pt x="384352" y="318453"/>
                </a:lnTo>
                <a:lnTo>
                  <a:pt x="378815" y="328226"/>
                </a:lnTo>
                <a:lnTo>
                  <a:pt x="370343" y="339887"/>
                </a:lnTo>
                <a:lnTo>
                  <a:pt x="361800" y="349374"/>
                </a:lnTo>
                <a:lnTo>
                  <a:pt x="353552" y="355303"/>
                </a:lnTo>
                <a:lnTo>
                  <a:pt x="344489" y="360161"/>
                </a:lnTo>
                <a:lnTo>
                  <a:pt x="333079" y="363848"/>
                </a:lnTo>
                <a:lnTo>
                  <a:pt x="323325" y="368086"/>
                </a:lnTo>
                <a:lnTo>
                  <a:pt x="311674" y="375827"/>
                </a:lnTo>
                <a:lnTo>
                  <a:pt x="307432" y="377615"/>
                </a:lnTo>
                <a:lnTo>
                  <a:pt x="297638" y="379603"/>
                </a:lnTo>
                <a:lnTo>
                  <a:pt x="291407" y="380132"/>
                </a:lnTo>
                <a:lnTo>
                  <a:pt x="284396" y="380486"/>
                </a:lnTo>
                <a:lnTo>
                  <a:pt x="265955" y="380983"/>
                </a:lnTo>
                <a:lnTo>
                  <a:pt x="261713" y="381053"/>
                </a:lnTo>
                <a:lnTo>
                  <a:pt x="255074" y="380147"/>
                </a:lnTo>
                <a:lnTo>
                  <a:pt x="246839" y="378590"/>
                </a:lnTo>
                <a:lnTo>
                  <a:pt x="237538" y="376600"/>
                </a:lnTo>
                <a:lnTo>
                  <a:pt x="230386" y="374321"/>
                </a:lnTo>
                <a:lnTo>
                  <a:pt x="219898" y="369248"/>
                </a:lnTo>
                <a:lnTo>
                  <a:pt x="209522" y="366359"/>
                </a:lnTo>
                <a:lnTo>
                  <a:pt x="204088" y="365588"/>
                </a:lnTo>
                <a:lnTo>
                  <a:pt x="198560" y="363170"/>
                </a:lnTo>
                <a:lnTo>
                  <a:pt x="187339" y="355402"/>
                </a:lnTo>
                <a:lnTo>
                  <a:pt x="178541" y="350680"/>
                </a:lnTo>
                <a:lnTo>
                  <a:pt x="174861" y="349420"/>
                </a:lnTo>
                <a:lnTo>
                  <a:pt x="168234" y="345482"/>
                </a:lnTo>
                <a:lnTo>
                  <a:pt x="158930" y="338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7"/>
          <p:cNvSpPr/>
          <p:nvPr/>
        </p:nvSpPr>
        <p:spPr>
          <a:xfrm>
            <a:off x="4033354" y="2357490"/>
            <a:ext cx="221464" cy="299867"/>
          </a:xfrm>
          <a:custGeom>
            <a:avLst/>
            <a:gdLst/>
            <a:ahLst/>
            <a:cxnLst/>
            <a:rect l="0" t="0" r="0" b="0"/>
            <a:pathLst>
              <a:path w="221464" h="299867">
                <a:moveTo>
                  <a:pt x="41441" y="197115"/>
                </a:moveTo>
                <a:lnTo>
                  <a:pt x="41441" y="192564"/>
                </a:lnTo>
                <a:lnTo>
                  <a:pt x="42393" y="190270"/>
                </a:lnTo>
                <a:lnTo>
                  <a:pt x="48284" y="182492"/>
                </a:lnTo>
                <a:lnTo>
                  <a:pt x="55110" y="175108"/>
                </a:lnTo>
                <a:lnTo>
                  <a:pt x="60413" y="169639"/>
                </a:lnTo>
                <a:lnTo>
                  <a:pt x="71780" y="158233"/>
                </a:lnTo>
                <a:lnTo>
                  <a:pt x="75954" y="153096"/>
                </a:lnTo>
                <a:lnTo>
                  <a:pt x="82782" y="141315"/>
                </a:lnTo>
                <a:lnTo>
                  <a:pt x="87755" y="134850"/>
                </a:lnTo>
                <a:lnTo>
                  <a:pt x="93140" y="128801"/>
                </a:lnTo>
                <a:lnTo>
                  <a:pt x="95909" y="125855"/>
                </a:lnTo>
                <a:lnTo>
                  <a:pt x="98708" y="121033"/>
                </a:lnTo>
                <a:lnTo>
                  <a:pt x="101526" y="114961"/>
                </a:lnTo>
                <a:lnTo>
                  <a:pt x="104358" y="108056"/>
                </a:lnTo>
                <a:lnTo>
                  <a:pt x="106246" y="102499"/>
                </a:lnTo>
                <a:lnTo>
                  <a:pt x="108343" y="93786"/>
                </a:lnTo>
                <a:lnTo>
                  <a:pt x="108902" y="89176"/>
                </a:lnTo>
                <a:lnTo>
                  <a:pt x="109275" y="84198"/>
                </a:lnTo>
                <a:lnTo>
                  <a:pt x="109523" y="78975"/>
                </a:lnTo>
                <a:lnTo>
                  <a:pt x="109800" y="68090"/>
                </a:lnTo>
                <a:lnTo>
                  <a:pt x="109874" y="62521"/>
                </a:lnTo>
                <a:lnTo>
                  <a:pt x="108970" y="54998"/>
                </a:lnTo>
                <a:lnTo>
                  <a:pt x="107415" y="46172"/>
                </a:lnTo>
                <a:lnTo>
                  <a:pt x="105426" y="36479"/>
                </a:lnTo>
                <a:lnTo>
                  <a:pt x="103147" y="29064"/>
                </a:lnTo>
                <a:lnTo>
                  <a:pt x="100676" y="23168"/>
                </a:lnTo>
                <a:lnTo>
                  <a:pt x="98076" y="18286"/>
                </a:lnTo>
                <a:lnTo>
                  <a:pt x="94437" y="14078"/>
                </a:lnTo>
                <a:lnTo>
                  <a:pt x="90107" y="10320"/>
                </a:lnTo>
                <a:lnTo>
                  <a:pt x="85315" y="6862"/>
                </a:lnTo>
                <a:lnTo>
                  <a:pt x="81167" y="4557"/>
                </a:lnTo>
                <a:lnTo>
                  <a:pt x="77450" y="3020"/>
                </a:lnTo>
                <a:lnTo>
                  <a:pt x="69191" y="554"/>
                </a:lnTo>
                <a:lnTo>
                  <a:pt x="62982" y="217"/>
                </a:lnTo>
                <a:lnTo>
                  <a:pt x="52575" y="0"/>
                </a:lnTo>
                <a:lnTo>
                  <a:pt x="50769" y="935"/>
                </a:lnTo>
                <a:lnTo>
                  <a:pt x="46221" y="4514"/>
                </a:lnTo>
                <a:lnTo>
                  <a:pt x="42723" y="5849"/>
                </a:lnTo>
                <a:lnTo>
                  <a:pt x="38485" y="6739"/>
                </a:lnTo>
                <a:lnTo>
                  <a:pt x="33755" y="7333"/>
                </a:lnTo>
                <a:lnTo>
                  <a:pt x="30602" y="9633"/>
                </a:lnTo>
                <a:lnTo>
                  <a:pt x="28500" y="13072"/>
                </a:lnTo>
                <a:lnTo>
                  <a:pt x="27098" y="17270"/>
                </a:lnTo>
                <a:lnTo>
                  <a:pt x="24259" y="23878"/>
                </a:lnTo>
                <a:lnTo>
                  <a:pt x="16024" y="41381"/>
                </a:lnTo>
                <a:lnTo>
                  <a:pt x="13067" y="48524"/>
                </a:lnTo>
                <a:lnTo>
                  <a:pt x="11094" y="54239"/>
                </a:lnTo>
                <a:lnTo>
                  <a:pt x="9780" y="59002"/>
                </a:lnTo>
                <a:lnTo>
                  <a:pt x="7951" y="64082"/>
                </a:lnTo>
                <a:lnTo>
                  <a:pt x="5779" y="69374"/>
                </a:lnTo>
                <a:lnTo>
                  <a:pt x="3379" y="74807"/>
                </a:lnTo>
                <a:lnTo>
                  <a:pt x="1779" y="80333"/>
                </a:lnTo>
                <a:lnTo>
                  <a:pt x="712" y="85923"/>
                </a:lnTo>
                <a:lnTo>
                  <a:pt x="0" y="91554"/>
                </a:lnTo>
                <a:lnTo>
                  <a:pt x="479" y="101024"/>
                </a:lnTo>
                <a:lnTo>
                  <a:pt x="1750" y="113051"/>
                </a:lnTo>
                <a:lnTo>
                  <a:pt x="3550" y="126785"/>
                </a:lnTo>
                <a:lnTo>
                  <a:pt x="4751" y="137846"/>
                </a:lnTo>
                <a:lnTo>
                  <a:pt x="5551" y="147124"/>
                </a:lnTo>
                <a:lnTo>
                  <a:pt x="6084" y="155215"/>
                </a:lnTo>
                <a:lnTo>
                  <a:pt x="7392" y="163467"/>
                </a:lnTo>
                <a:lnTo>
                  <a:pt x="9217" y="171825"/>
                </a:lnTo>
                <a:lnTo>
                  <a:pt x="11385" y="180255"/>
                </a:lnTo>
                <a:lnTo>
                  <a:pt x="13784" y="188732"/>
                </a:lnTo>
                <a:lnTo>
                  <a:pt x="18988" y="205772"/>
                </a:lnTo>
                <a:lnTo>
                  <a:pt x="21710" y="212411"/>
                </a:lnTo>
                <a:lnTo>
                  <a:pt x="24477" y="217790"/>
                </a:lnTo>
                <a:lnTo>
                  <a:pt x="27274" y="222328"/>
                </a:lnTo>
                <a:lnTo>
                  <a:pt x="31996" y="228211"/>
                </a:lnTo>
                <a:lnTo>
                  <a:pt x="38002" y="234990"/>
                </a:lnTo>
                <a:lnTo>
                  <a:pt x="51342" y="249191"/>
                </a:lnTo>
                <a:lnTo>
                  <a:pt x="63621" y="261852"/>
                </a:lnTo>
                <a:lnTo>
                  <a:pt x="69563" y="266943"/>
                </a:lnTo>
                <a:lnTo>
                  <a:pt x="75428" y="271289"/>
                </a:lnTo>
                <a:lnTo>
                  <a:pt x="81244" y="275140"/>
                </a:lnTo>
                <a:lnTo>
                  <a:pt x="87026" y="278659"/>
                </a:lnTo>
                <a:lnTo>
                  <a:pt x="92786" y="281957"/>
                </a:lnTo>
                <a:lnTo>
                  <a:pt x="98531" y="285109"/>
                </a:lnTo>
                <a:lnTo>
                  <a:pt x="103313" y="287210"/>
                </a:lnTo>
                <a:lnTo>
                  <a:pt x="107454" y="288611"/>
                </a:lnTo>
                <a:lnTo>
                  <a:pt x="111167" y="289544"/>
                </a:lnTo>
                <a:lnTo>
                  <a:pt x="115547" y="291120"/>
                </a:lnTo>
                <a:lnTo>
                  <a:pt x="120373" y="293122"/>
                </a:lnTo>
                <a:lnTo>
                  <a:pt x="125494" y="295409"/>
                </a:lnTo>
                <a:lnTo>
                  <a:pt x="129861" y="296934"/>
                </a:lnTo>
                <a:lnTo>
                  <a:pt x="133725" y="297951"/>
                </a:lnTo>
                <a:lnTo>
                  <a:pt x="137254" y="298629"/>
                </a:lnTo>
                <a:lnTo>
                  <a:pt x="141511" y="299081"/>
                </a:lnTo>
                <a:lnTo>
                  <a:pt x="146254" y="299382"/>
                </a:lnTo>
                <a:lnTo>
                  <a:pt x="151321" y="299583"/>
                </a:lnTo>
                <a:lnTo>
                  <a:pt x="162032" y="299806"/>
                </a:lnTo>
                <a:lnTo>
                  <a:pt x="167554" y="299866"/>
                </a:lnTo>
                <a:lnTo>
                  <a:pt x="173141" y="298953"/>
                </a:lnTo>
                <a:lnTo>
                  <a:pt x="178771" y="297392"/>
                </a:lnTo>
                <a:lnTo>
                  <a:pt x="184429" y="295399"/>
                </a:lnTo>
                <a:lnTo>
                  <a:pt x="188202" y="293117"/>
                </a:lnTo>
                <a:lnTo>
                  <a:pt x="190716" y="290644"/>
                </a:lnTo>
                <a:lnTo>
                  <a:pt x="203854" y="270729"/>
                </a:lnTo>
                <a:lnTo>
                  <a:pt x="206866" y="265241"/>
                </a:lnTo>
                <a:lnTo>
                  <a:pt x="210213" y="256603"/>
                </a:lnTo>
                <a:lnTo>
                  <a:pt x="212058" y="252014"/>
                </a:lnTo>
                <a:lnTo>
                  <a:pt x="214240" y="247049"/>
                </a:lnTo>
                <a:lnTo>
                  <a:pt x="216648" y="241834"/>
                </a:lnTo>
                <a:lnTo>
                  <a:pt x="219323" y="233500"/>
                </a:lnTo>
                <a:lnTo>
                  <a:pt x="220037" y="229944"/>
                </a:lnTo>
                <a:lnTo>
                  <a:pt x="220512" y="223763"/>
                </a:lnTo>
                <a:lnTo>
                  <a:pt x="220829" y="215833"/>
                </a:lnTo>
                <a:lnTo>
                  <a:pt x="221379" y="185292"/>
                </a:lnTo>
                <a:lnTo>
                  <a:pt x="221463" y="1542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8"/>
          <p:cNvSpPr/>
          <p:nvPr/>
        </p:nvSpPr>
        <p:spPr>
          <a:xfrm>
            <a:off x="4177665" y="2391727"/>
            <a:ext cx="180023" cy="274321"/>
          </a:xfrm>
          <a:custGeom>
            <a:avLst/>
            <a:gdLst/>
            <a:ahLst/>
            <a:cxnLst/>
            <a:rect l="0" t="0" r="0" b="0"/>
            <a:pathLst>
              <a:path w="180023" h="274321">
                <a:moveTo>
                  <a:pt x="180022" y="274320"/>
                </a:moveTo>
                <a:lnTo>
                  <a:pt x="170921" y="260668"/>
                </a:lnTo>
                <a:lnTo>
                  <a:pt x="167287" y="253789"/>
                </a:lnTo>
                <a:lnTo>
                  <a:pt x="163912" y="246345"/>
                </a:lnTo>
                <a:lnTo>
                  <a:pt x="160709" y="238525"/>
                </a:lnTo>
                <a:lnTo>
                  <a:pt x="156670" y="229502"/>
                </a:lnTo>
                <a:lnTo>
                  <a:pt x="147101" y="209316"/>
                </a:lnTo>
                <a:lnTo>
                  <a:pt x="143787" y="201456"/>
                </a:lnTo>
                <a:lnTo>
                  <a:pt x="141577" y="195264"/>
                </a:lnTo>
                <a:lnTo>
                  <a:pt x="140105" y="190184"/>
                </a:lnTo>
                <a:lnTo>
                  <a:pt x="138171" y="184892"/>
                </a:lnTo>
                <a:lnTo>
                  <a:pt x="135929" y="179459"/>
                </a:lnTo>
                <a:lnTo>
                  <a:pt x="133482" y="173932"/>
                </a:lnTo>
                <a:lnTo>
                  <a:pt x="128222" y="162710"/>
                </a:lnTo>
                <a:lnTo>
                  <a:pt x="100006" y="105725"/>
                </a:lnTo>
                <a:lnTo>
                  <a:pt x="94293" y="96200"/>
                </a:lnTo>
                <a:lnTo>
                  <a:pt x="77785" y="70378"/>
                </a:lnTo>
                <a:lnTo>
                  <a:pt x="69954" y="59301"/>
                </a:lnTo>
                <a:lnTo>
                  <a:pt x="62828" y="50012"/>
                </a:lnTo>
                <a:lnTo>
                  <a:pt x="56173" y="41914"/>
                </a:lnTo>
                <a:lnTo>
                  <a:pt x="50784" y="35563"/>
                </a:lnTo>
                <a:lnTo>
                  <a:pt x="46238" y="30376"/>
                </a:lnTo>
                <a:lnTo>
                  <a:pt x="38647" y="22073"/>
                </a:lnTo>
                <a:lnTo>
                  <a:pt x="29019" y="12043"/>
                </a:lnTo>
                <a:lnTo>
                  <a:pt x="23057" y="5988"/>
                </a:lnTo>
                <a:lnTo>
                  <a:pt x="20134" y="3992"/>
                </a:lnTo>
                <a:lnTo>
                  <a:pt x="17232" y="2661"/>
                </a:lnTo>
                <a:lnTo>
                  <a:pt x="14346" y="1774"/>
                </a:lnTo>
                <a:lnTo>
                  <a:pt x="11469" y="1183"/>
                </a:lnTo>
                <a:lnTo>
                  <a:pt x="8598" y="78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9"/>
          <p:cNvSpPr/>
          <p:nvPr/>
        </p:nvSpPr>
        <p:spPr>
          <a:xfrm>
            <a:off x="4289107" y="2271712"/>
            <a:ext cx="231459" cy="347188"/>
          </a:xfrm>
          <a:custGeom>
            <a:avLst/>
            <a:gdLst/>
            <a:ahLst/>
            <a:cxnLst/>
            <a:rect l="0" t="0" r="0" b="0"/>
            <a:pathLst>
              <a:path w="231459" h="347188">
                <a:moveTo>
                  <a:pt x="0" y="291465"/>
                </a:moveTo>
                <a:lnTo>
                  <a:pt x="9102" y="300567"/>
                </a:lnTo>
                <a:lnTo>
                  <a:pt x="16110" y="310115"/>
                </a:lnTo>
                <a:lnTo>
                  <a:pt x="19313" y="315328"/>
                </a:lnTo>
                <a:lnTo>
                  <a:pt x="23353" y="320709"/>
                </a:lnTo>
                <a:lnTo>
                  <a:pt x="27951" y="326201"/>
                </a:lnTo>
                <a:lnTo>
                  <a:pt x="32921" y="331767"/>
                </a:lnTo>
                <a:lnTo>
                  <a:pt x="37188" y="335478"/>
                </a:lnTo>
                <a:lnTo>
                  <a:pt x="40984" y="337952"/>
                </a:lnTo>
                <a:lnTo>
                  <a:pt x="44468" y="339601"/>
                </a:lnTo>
                <a:lnTo>
                  <a:pt x="46790" y="341653"/>
                </a:lnTo>
                <a:lnTo>
                  <a:pt x="48339" y="343974"/>
                </a:lnTo>
                <a:lnTo>
                  <a:pt x="49371" y="346473"/>
                </a:lnTo>
                <a:lnTo>
                  <a:pt x="51011" y="347187"/>
                </a:lnTo>
                <a:lnTo>
                  <a:pt x="53057" y="346711"/>
                </a:lnTo>
                <a:lnTo>
                  <a:pt x="55374" y="345441"/>
                </a:lnTo>
                <a:lnTo>
                  <a:pt x="56919" y="343641"/>
                </a:lnTo>
                <a:lnTo>
                  <a:pt x="57948" y="341489"/>
                </a:lnTo>
                <a:lnTo>
                  <a:pt x="58635" y="339102"/>
                </a:lnTo>
                <a:lnTo>
                  <a:pt x="58140" y="331795"/>
                </a:lnTo>
                <a:lnTo>
                  <a:pt x="56858" y="321209"/>
                </a:lnTo>
                <a:lnTo>
                  <a:pt x="55050" y="308437"/>
                </a:lnTo>
                <a:lnTo>
                  <a:pt x="53845" y="298017"/>
                </a:lnTo>
                <a:lnTo>
                  <a:pt x="53042" y="289166"/>
                </a:lnTo>
                <a:lnTo>
                  <a:pt x="52506" y="281360"/>
                </a:lnTo>
                <a:lnTo>
                  <a:pt x="52149" y="274251"/>
                </a:lnTo>
                <a:lnTo>
                  <a:pt x="51753" y="261272"/>
                </a:lnTo>
                <a:lnTo>
                  <a:pt x="51529" y="243255"/>
                </a:lnTo>
                <a:lnTo>
                  <a:pt x="51443" y="171725"/>
                </a:lnTo>
                <a:lnTo>
                  <a:pt x="52393" y="164013"/>
                </a:lnTo>
                <a:lnTo>
                  <a:pt x="53979" y="156968"/>
                </a:lnTo>
                <a:lnTo>
                  <a:pt x="55988" y="150365"/>
                </a:lnTo>
                <a:lnTo>
                  <a:pt x="60761" y="132869"/>
                </a:lnTo>
                <a:lnTo>
                  <a:pt x="71586" y="90593"/>
                </a:lnTo>
                <a:lnTo>
                  <a:pt x="75347" y="79445"/>
                </a:lnTo>
                <a:lnTo>
                  <a:pt x="79759" y="68203"/>
                </a:lnTo>
                <a:lnTo>
                  <a:pt x="84605" y="56899"/>
                </a:lnTo>
                <a:lnTo>
                  <a:pt x="89741" y="48410"/>
                </a:lnTo>
                <a:lnTo>
                  <a:pt x="95070" y="41799"/>
                </a:lnTo>
                <a:lnTo>
                  <a:pt x="117310" y="19792"/>
                </a:lnTo>
                <a:lnTo>
                  <a:pt x="122974" y="16052"/>
                </a:lnTo>
                <a:lnTo>
                  <a:pt x="128655" y="13559"/>
                </a:lnTo>
                <a:lnTo>
                  <a:pt x="134348" y="11897"/>
                </a:lnTo>
                <a:lnTo>
                  <a:pt x="139095" y="9836"/>
                </a:lnTo>
                <a:lnTo>
                  <a:pt x="143213" y="7510"/>
                </a:lnTo>
                <a:lnTo>
                  <a:pt x="150327" y="3338"/>
                </a:lnTo>
                <a:lnTo>
                  <a:pt x="156665" y="1484"/>
                </a:lnTo>
                <a:lnTo>
                  <a:pt x="160641" y="989"/>
                </a:lnTo>
                <a:lnTo>
                  <a:pt x="165197" y="659"/>
                </a:lnTo>
                <a:lnTo>
                  <a:pt x="170138" y="440"/>
                </a:lnTo>
                <a:lnTo>
                  <a:pt x="180710" y="196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0"/>
          <p:cNvSpPr/>
          <p:nvPr/>
        </p:nvSpPr>
        <p:spPr>
          <a:xfrm>
            <a:off x="4786312" y="2057400"/>
            <a:ext cx="205741" cy="514351"/>
          </a:xfrm>
          <a:custGeom>
            <a:avLst/>
            <a:gdLst/>
            <a:ahLst/>
            <a:cxnLst/>
            <a:rect l="0" t="0" r="0" b="0"/>
            <a:pathLst>
              <a:path w="205741" h="514351">
                <a:moveTo>
                  <a:pt x="205740" y="514350"/>
                </a:moveTo>
                <a:lnTo>
                  <a:pt x="205740" y="478554"/>
                </a:lnTo>
                <a:lnTo>
                  <a:pt x="203835" y="470484"/>
                </a:lnTo>
                <a:lnTo>
                  <a:pt x="200660" y="462246"/>
                </a:lnTo>
                <a:lnTo>
                  <a:pt x="196638" y="453896"/>
                </a:lnTo>
                <a:lnTo>
                  <a:pt x="192170" y="439539"/>
                </a:lnTo>
                <a:lnTo>
                  <a:pt x="190978" y="433043"/>
                </a:lnTo>
                <a:lnTo>
                  <a:pt x="188279" y="422045"/>
                </a:lnTo>
                <a:lnTo>
                  <a:pt x="180199" y="392046"/>
                </a:lnTo>
                <a:lnTo>
                  <a:pt x="176331" y="379473"/>
                </a:lnTo>
                <a:lnTo>
                  <a:pt x="172799" y="369187"/>
                </a:lnTo>
                <a:lnTo>
                  <a:pt x="169492" y="360425"/>
                </a:lnTo>
                <a:lnTo>
                  <a:pt x="165817" y="345608"/>
                </a:lnTo>
                <a:lnTo>
                  <a:pt x="162279" y="329816"/>
                </a:lnTo>
                <a:lnTo>
                  <a:pt x="158669" y="318937"/>
                </a:lnTo>
                <a:lnTo>
                  <a:pt x="154356" y="306922"/>
                </a:lnTo>
                <a:lnTo>
                  <a:pt x="150530" y="297007"/>
                </a:lnTo>
                <a:lnTo>
                  <a:pt x="147026" y="288492"/>
                </a:lnTo>
                <a:lnTo>
                  <a:pt x="143737" y="280911"/>
                </a:lnTo>
                <a:lnTo>
                  <a:pt x="137543" y="264866"/>
                </a:lnTo>
                <a:lnTo>
                  <a:pt x="128701" y="239769"/>
                </a:lnTo>
                <a:lnTo>
                  <a:pt x="122923" y="223721"/>
                </a:lnTo>
                <a:lnTo>
                  <a:pt x="117180" y="210239"/>
                </a:lnTo>
                <a:lnTo>
                  <a:pt x="113362" y="203024"/>
                </a:lnTo>
                <a:lnTo>
                  <a:pt x="108913" y="195357"/>
                </a:lnTo>
                <a:lnTo>
                  <a:pt x="83532" y="153418"/>
                </a:lnTo>
                <a:lnTo>
                  <a:pt x="72685" y="134543"/>
                </a:lnTo>
                <a:lnTo>
                  <a:pt x="68460" y="126843"/>
                </a:lnTo>
                <a:lnTo>
                  <a:pt x="63737" y="119804"/>
                </a:lnTo>
                <a:lnTo>
                  <a:pt x="58684" y="113207"/>
                </a:lnTo>
                <a:lnTo>
                  <a:pt x="53410" y="106904"/>
                </a:lnTo>
                <a:lnTo>
                  <a:pt x="49894" y="100796"/>
                </a:lnTo>
                <a:lnTo>
                  <a:pt x="45988" y="88931"/>
                </a:lnTo>
                <a:lnTo>
                  <a:pt x="41711" y="77307"/>
                </a:lnTo>
                <a:lnTo>
                  <a:pt x="36636" y="66743"/>
                </a:lnTo>
                <a:lnTo>
                  <a:pt x="28423" y="54489"/>
                </a:lnTo>
                <a:lnTo>
                  <a:pt x="22793" y="44537"/>
                </a:lnTo>
                <a:lnTo>
                  <a:pt x="19005" y="39216"/>
                </a:lnTo>
                <a:lnTo>
                  <a:pt x="14575" y="33764"/>
                </a:lnTo>
                <a:lnTo>
                  <a:pt x="9717" y="28224"/>
                </a:lnTo>
                <a:lnTo>
                  <a:pt x="4319" y="19529"/>
                </a:lnTo>
                <a:lnTo>
                  <a:pt x="1919" y="1248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1"/>
          <p:cNvSpPr/>
          <p:nvPr/>
        </p:nvSpPr>
        <p:spPr>
          <a:xfrm>
            <a:off x="4872037" y="2434589"/>
            <a:ext cx="162879" cy="94299"/>
          </a:xfrm>
          <a:custGeom>
            <a:avLst/>
            <a:gdLst/>
            <a:ahLst/>
            <a:cxnLst/>
            <a:rect l="0" t="0" r="0" b="0"/>
            <a:pathLst>
              <a:path w="162879" h="94299">
                <a:moveTo>
                  <a:pt x="0" y="94298"/>
                </a:moveTo>
                <a:lnTo>
                  <a:pt x="13652" y="80646"/>
                </a:lnTo>
                <a:lnTo>
                  <a:pt x="18627" y="76624"/>
                </a:lnTo>
                <a:lnTo>
                  <a:pt x="22895" y="73943"/>
                </a:lnTo>
                <a:lnTo>
                  <a:pt x="26694" y="72156"/>
                </a:lnTo>
                <a:lnTo>
                  <a:pt x="33988" y="68106"/>
                </a:lnTo>
                <a:lnTo>
                  <a:pt x="54794" y="55987"/>
                </a:lnTo>
                <a:lnTo>
                  <a:pt x="63199" y="50660"/>
                </a:lnTo>
                <a:lnTo>
                  <a:pt x="69755" y="46156"/>
                </a:lnTo>
                <a:lnTo>
                  <a:pt x="75078" y="42201"/>
                </a:lnTo>
                <a:lnTo>
                  <a:pt x="80533" y="39564"/>
                </a:lnTo>
                <a:lnTo>
                  <a:pt x="86073" y="37806"/>
                </a:lnTo>
                <a:lnTo>
                  <a:pt x="91672" y="36634"/>
                </a:lnTo>
                <a:lnTo>
                  <a:pt x="96357" y="34901"/>
                </a:lnTo>
                <a:lnTo>
                  <a:pt x="100433" y="32792"/>
                </a:lnTo>
                <a:lnTo>
                  <a:pt x="104103" y="30434"/>
                </a:lnTo>
                <a:lnTo>
                  <a:pt x="109407" y="27910"/>
                </a:lnTo>
                <a:lnTo>
                  <a:pt x="115800" y="25274"/>
                </a:lnTo>
                <a:lnTo>
                  <a:pt x="122920" y="22565"/>
                </a:lnTo>
                <a:lnTo>
                  <a:pt x="130525" y="18853"/>
                </a:lnTo>
                <a:lnTo>
                  <a:pt x="138451" y="14474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2"/>
          <p:cNvSpPr/>
          <p:nvPr/>
        </p:nvSpPr>
        <p:spPr>
          <a:xfrm>
            <a:off x="4968490" y="2161454"/>
            <a:ext cx="212158" cy="393152"/>
          </a:xfrm>
          <a:custGeom>
            <a:avLst/>
            <a:gdLst/>
            <a:ahLst/>
            <a:cxnLst/>
            <a:rect l="0" t="0" r="0" b="0"/>
            <a:pathLst>
              <a:path w="212158" h="393152">
                <a:moveTo>
                  <a:pt x="212157" y="393151"/>
                </a:moveTo>
                <a:lnTo>
                  <a:pt x="212157" y="384049"/>
                </a:lnTo>
                <a:lnTo>
                  <a:pt x="207077" y="371960"/>
                </a:lnTo>
                <a:lnTo>
                  <a:pt x="203055" y="364736"/>
                </a:lnTo>
                <a:lnTo>
                  <a:pt x="200374" y="358015"/>
                </a:lnTo>
                <a:lnTo>
                  <a:pt x="198587" y="351630"/>
                </a:lnTo>
                <a:lnTo>
                  <a:pt x="197395" y="345467"/>
                </a:lnTo>
                <a:lnTo>
                  <a:pt x="195648" y="338502"/>
                </a:lnTo>
                <a:lnTo>
                  <a:pt x="193531" y="331001"/>
                </a:lnTo>
                <a:lnTo>
                  <a:pt x="191167" y="323142"/>
                </a:lnTo>
                <a:lnTo>
                  <a:pt x="180921" y="294091"/>
                </a:lnTo>
                <a:lnTo>
                  <a:pt x="174188" y="275676"/>
                </a:lnTo>
                <a:lnTo>
                  <a:pt x="167794" y="259589"/>
                </a:lnTo>
                <a:lnTo>
                  <a:pt x="161627" y="245055"/>
                </a:lnTo>
                <a:lnTo>
                  <a:pt x="150647" y="220650"/>
                </a:lnTo>
                <a:lnTo>
                  <a:pt x="142592" y="203454"/>
                </a:lnTo>
                <a:lnTo>
                  <a:pt x="138157" y="195248"/>
                </a:lnTo>
                <a:lnTo>
                  <a:pt x="133297" y="186921"/>
                </a:lnTo>
                <a:lnTo>
                  <a:pt x="128151" y="178512"/>
                </a:lnTo>
                <a:lnTo>
                  <a:pt x="123768" y="169095"/>
                </a:lnTo>
                <a:lnTo>
                  <a:pt x="119894" y="159008"/>
                </a:lnTo>
                <a:lnTo>
                  <a:pt x="116358" y="148473"/>
                </a:lnTo>
                <a:lnTo>
                  <a:pt x="112096" y="139545"/>
                </a:lnTo>
                <a:lnTo>
                  <a:pt x="107350" y="131688"/>
                </a:lnTo>
                <a:lnTo>
                  <a:pt x="96996" y="116925"/>
                </a:lnTo>
                <a:lnTo>
                  <a:pt x="86044" y="100838"/>
                </a:lnTo>
                <a:lnTo>
                  <a:pt x="80457" y="93501"/>
                </a:lnTo>
                <a:lnTo>
                  <a:pt x="74827" y="86704"/>
                </a:lnTo>
                <a:lnTo>
                  <a:pt x="69169" y="80268"/>
                </a:lnTo>
                <a:lnTo>
                  <a:pt x="60634" y="69310"/>
                </a:lnTo>
                <a:lnTo>
                  <a:pt x="29678" y="27746"/>
                </a:lnTo>
                <a:lnTo>
                  <a:pt x="22877" y="19055"/>
                </a:lnTo>
                <a:lnTo>
                  <a:pt x="17390" y="12309"/>
                </a:lnTo>
                <a:lnTo>
                  <a:pt x="12780" y="7811"/>
                </a:lnTo>
                <a:lnTo>
                  <a:pt x="8754" y="4812"/>
                </a:lnTo>
                <a:lnTo>
                  <a:pt x="0" y="0"/>
                </a:lnTo>
                <a:lnTo>
                  <a:pt x="233" y="558"/>
                </a:lnTo>
                <a:lnTo>
                  <a:pt x="5114" y="6846"/>
                </a:lnTo>
                <a:lnTo>
                  <a:pt x="9965" y="15402"/>
                </a:lnTo>
                <a:lnTo>
                  <a:pt x="15297" y="25555"/>
                </a:lnTo>
                <a:lnTo>
                  <a:pt x="20841" y="37370"/>
                </a:lnTo>
                <a:lnTo>
                  <a:pt x="23653" y="44521"/>
                </a:lnTo>
                <a:lnTo>
                  <a:pt x="26481" y="52146"/>
                </a:lnTo>
                <a:lnTo>
                  <a:pt x="29318" y="59134"/>
                </a:lnTo>
                <a:lnTo>
                  <a:pt x="32162" y="65698"/>
                </a:lnTo>
                <a:lnTo>
                  <a:pt x="40707" y="931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3"/>
          <p:cNvSpPr/>
          <p:nvPr/>
        </p:nvSpPr>
        <p:spPr>
          <a:xfrm>
            <a:off x="5172075" y="2434589"/>
            <a:ext cx="42863" cy="111444"/>
          </a:xfrm>
          <a:custGeom>
            <a:avLst/>
            <a:gdLst/>
            <a:ahLst/>
            <a:cxnLst/>
            <a:rect l="0" t="0" r="0" b="0"/>
            <a:pathLst>
              <a:path w="42863" h="111444">
                <a:moveTo>
                  <a:pt x="0" y="111443"/>
                </a:moveTo>
                <a:lnTo>
                  <a:pt x="18203" y="106892"/>
                </a:lnTo>
                <a:lnTo>
                  <a:pt x="23565" y="104599"/>
                </a:lnTo>
                <a:lnTo>
                  <a:pt x="27140" y="102118"/>
                </a:lnTo>
                <a:lnTo>
                  <a:pt x="29523" y="99511"/>
                </a:lnTo>
                <a:lnTo>
                  <a:pt x="32064" y="93964"/>
                </a:lnTo>
                <a:lnTo>
                  <a:pt x="34711" y="86455"/>
                </a:lnTo>
                <a:lnTo>
                  <a:pt x="37428" y="77639"/>
                </a:lnTo>
                <a:lnTo>
                  <a:pt x="39239" y="67952"/>
                </a:lnTo>
                <a:lnTo>
                  <a:pt x="40447" y="57684"/>
                </a:lnTo>
                <a:lnTo>
                  <a:pt x="4286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4"/>
          <p:cNvSpPr/>
          <p:nvPr/>
        </p:nvSpPr>
        <p:spPr>
          <a:xfrm>
            <a:off x="5257800" y="2358629"/>
            <a:ext cx="154305" cy="153114"/>
          </a:xfrm>
          <a:custGeom>
            <a:avLst/>
            <a:gdLst/>
            <a:ahLst/>
            <a:cxnLst/>
            <a:rect l="0" t="0" r="0" b="0"/>
            <a:pathLst>
              <a:path w="154305" h="153114">
                <a:moveTo>
                  <a:pt x="0" y="7381"/>
                </a:moveTo>
                <a:lnTo>
                  <a:pt x="9102" y="2830"/>
                </a:lnTo>
                <a:lnTo>
                  <a:pt x="13687" y="1489"/>
                </a:lnTo>
                <a:lnTo>
                  <a:pt x="18650" y="595"/>
                </a:lnTo>
                <a:lnTo>
                  <a:pt x="23863" y="0"/>
                </a:lnTo>
                <a:lnTo>
                  <a:pt x="28291" y="555"/>
                </a:lnTo>
                <a:lnTo>
                  <a:pt x="32196" y="1878"/>
                </a:lnTo>
                <a:lnTo>
                  <a:pt x="35751" y="3712"/>
                </a:lnTo>
                <a:lnTo>
                  <a:pt x="39074" y="5887"/>
                </a:lnTo>
                <a:lnTo>
                  <a:pt x="42241" y="8290"/>
                </a:lnTo>
                <a:lnTo>
                  <a:pt x="45306" y="10844"/>
                </a:lnTo>
                <a:lnTo>
                  <a:pt x="49254" y="13500"/>
                </a:lnTo>
                <a:lnTo>
                  <a:pt x="53790" y="16222"/>
                </a:lnTo>
                <a:lnTo>
                  <a:pt x="58720" y="18990"/>
                </a:lnTo>
                <a:lnTo>
                  <a:pt x="63912" y="24645"/>
                </a:lnTo>
                <a:lnTo>
                  <a:pt x="69277" y="32225"/>
                </a:lnTo>
                <a:lnTo>
                  <a:pt x="74760" y="41089"/>
                </a:lnTo>
                <a:lnTo>
                  <a:pt x="80319" y="48903"/>
                </a:lnTo>
                <a:lnTo>
                  <a:pt x="85932" y="56017"/>
                </a:lnTo>
                <a:lnTo>
                  <a:pt x="91577" y="62665"/>
                </a:lnTo>
                <a:lnTo>
                  <a:pt x="96294" y="69002"/>
                </a:lnTo>
                <a:lnTo>
                  <a:pt x="100391" y="75131"/>
                </a:lnTo>
                <a:lnTo>
                  <a:pt x="104075" y="81123"/>
                </a:lnTo>
                <a:lnTo>
                  <a:pt x="108436" y="87022"/>
                </a:lnTo>
                <a:lnTo>
                  <a:pt x="113248" y="92860"/>
                </a:lnTo>
                <a:lnTo>
                  <a:pt x="118360" y="98657"/>
                </a:lnTo>
                <a:lnTo>
                  <a:pt x="129122" y="110178"/>
                </a:lnTo>
                <a:lnTo>
                  <a:pt x="134658" y="115917"/>
                </a:lnTo>
                <a:lnTo>
                  <a:pt x="138350" y="121648"/>
                </a:lnTo>
                <a:lnTo>
                  <a:pt x="140811" y="127374"/>
                </a:lnTo>
                <a:lnTo>
                  <a:pt x="142451" y="133096"/>
                </a:lnTo>
                <a:lnTo>
                  <a:pt x="144497" y="137863"/>
                </a:lnTo>
                <a:lnTo>
                  <a:pt x="146814" y="141994"/>
                </a:lnTo>
                <a:lnTo>
                  <a:pt x="154304" y="1531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5"/>
          <p:cNvSpPr/>
          <p:nvPr/>
        </p:nvSpPr>
        <p:spPr>
          <a:xfrm>
            <a:off x="5429405" y="2357589"/>
            <a:ext cx="239875" cy="162556"/>
          </a:xfrm>
          <a:custGeom>
            <a:avLst/>
            <a:gdLst/>
            <a:ahLst/>
            <a:cxnLst/>
            <a:rect l="0" t="0" r="0" b="0"/>
            <a:pathLst>
              <a:path w="239875" h="162556">
                <a:moveTo>
                  <a:pt x="137004" y="85573"/>
                </a:moveTo>
                <a:lnTo>
                  <a:pt x="150657" y="76472"/>
                </a:lnTo>
                <a:lnTo>
                  <a:pt x="154678" y="72838"/>
                </a:lnTo>
                <a:lnTo>
                  <a:pt x="157360" y="69463"/>
                </a:lnTo>
                <a:lnTo>
                  <a:pt x="159147" y="66260"/>
                </a:lnTo>
                <a:lnTo>
                  <a:pt x="160339" y="62221"/>
                </a:lnTo>
                <a:lnTo>
                  <a:pt x="161133" y="57622"/>
                </a:lnTo>
                <a:lnTo>
                  <a:pt x="161663" y="52652"/>
                </a:lnTo>
                <a:lnTo>
                  <a:pt x="161063" y="47433"/>
                </a:lnTo>
                <a:lnTo>
                  <a:pt x="159711" y="42049"/>
                </a:lnTo>
                <a:lnTo>
                  <a:pt x="157858" y="36554"/>
                </a:lnTo>
                <a:lnTo>
                  <a:pt x="155669" y="31939"/>
                </a:lnTo>
                <a:lnTo>
                  <a:pt x="153257" y="27910"/>
                </a:lnTo>
                <a:lnTo>
                  <a:pt x="150697" y="24271"/>
                </a:lnTo>
                <a:lnTo>
                  <a:pt x="148038" y="20892"/>
                </a:lnTo>
                <a:lnTo>
                  <a:pt x="145313" y="17688"/>
                </a:lnTo>
                <a:lnTo>
                  <a:pt x="142543" y="14598"/>
                </a:lnTo>
                <a:lnTo>
                  <a:pt x="138792" y="11587"/>
                </a:lnTo>
                <a:lnTo>
                  <a:pt x="134386" y="8626"/>
                </a:lnTo>
                <a:lnTo>
                  <a:pt x="129544" y="5700"/>
                </a:lnTo>
                <a:lnTo>
                  <a:pt x="125363" y="3750"/>
                </a:lnTo>
                <a:lnTo>
                  <a:pt x="118178" y="1582"/>
                </a:lnTo>
                <a:lnTo>
                  <a:pt x="113976" y="1004"/>
                </a:lnTo>
                <a:lnTo>
                  <a:pt x="109270" y="619"/>
                </a:lnTo>
                <a:lnTo>
                  <a:pt x="104227" y="362"/>
                </a:lnTo>
                <a:lnTo>
                  <a:pt x="91004" y="76"/>
                </a:lnTo>
                <a:lnTo>
                  <a:pt x="83478" y="0"/>
                </a:lnTo>
                <a:lnTo>
                  <a:pt x="76555" y="902"/>
                </a:lnTo>
                <a:lnTo>
                  <a:pt x="70035" y="2456"/>
                </a:lnTo>
                <a:lnTo>
                  <a:pt x="63784" y="4444"/>
                </a:lnTo>
                <a:lnTo>
                  <a:pt x="56758" y="7675"/>
                </a:lnTo>
                <a:lnTo>
                  <a:pt x="49217" y="11733"/>
                </a:lnTo>
                <a:lnTo>
                  <a:pt x="41332" y="16344"/>
                </a:lnTo>
                <a:lnTo>
                  <a:pt x="35123" y="20370"/>
                </a:lnTo>
                <a:lnTo>
                  <a:pt x="30031" y="24007"/>
                </a:lnTo>
                <a:lnTo>
                  <a:pt x="25684" y="27384"/>
                </a:lnTo>
                <a:lnTo>
                  <a:pt x="21833" y="31540"/>
                </a:lnTo>
                <a:lnTo>
                  <a:pt x="18314" y="36216"/>
                </a:lnTo>
                <a:lnTo>
                  <a:pt x="15015" y="41238"/>
                </a:lnTo>
                <a:lnTo>
                  <a:pt x="11863" y="46492"/>
                </a:lnTo>
                <a:lnTo>
                  <a:pt x="8809" y="51899"/>
                </a:lnTo>
                <a:lnTo>
                  <a:pt x="5821" y="57409"/>
                </a:lnTo>
                <a:lnTo>
                  <a:pt x="3829" y="62987"/>
                </a:lnTo>
                <a:lnTo>
                  <a:pt x="2501" y="68611"/>
                </a:lnTo>
                <a:lnTo>
                  <a:pt x="1616" y="74265"/>
                </a:lnTo>
                <a:lnTo>
                  <a:pt x="1025" y="79939"/>
                </a:lnTo>
                <a:lnTo>
                  <a:pt x="632" y="85627"/>
                </a:lnTo>
                <a:lnTo>
                  <a:pt x="369" y="91324"/>
                </a:lnTo>
                <a:lnTo>
                  <a:pt x="78" y="102734"/>
                </a:lnTo>
                <a:lnTo>
                  <a:pt x="0" y="108444"/>
                </a:lnTo>
                <a:lnTo>
                  <a:pt x="901" y="115108"/>
                </a:lnTo>
                <a:lnTo>
                  <a:pt x="2454" y="122408"/>
                </a:lnTo>
                <a:lnTo>
                  <a:pt x="4442" y="130132"/>
                </a:lnTo>
                <a:lnTo>
                  <a:pt x="6719" y="136234"/>
                </a:lnTo>
                <a:lnTo>
                  <a:pt x="9190" y="141254"/>
                </a:lnTo>
                <a:lnTo>
                  <a:pt x="11790" y="145554"/>
                </a:lnTo>
                <a:lnTo>
                  <a:pt x="14475" y="149373"/>
                </a:lnTo>
                <a:lnTo>
                  <a:pt x="17219" y="152871"/>
                </a:lnTo>
                <a:lnTo>
                  <a:pt x="20000" y="156156"/>
                </a:lnTo>
                <a:lnTo>
                  <a:pt x="22807" y="158346"/>
                </a:lnTo>
                <a:lnTo>
                  <a:pt x="28465" y="160779"/>
                </a:lnTo>
                <a:lnTo>
                  <a:pt x="33212" y="161428"/>
                </a:lnTo>
                <a:lnTo>
                  <a:pt x="39235" y="161860"/>
                </a:lnTo>
                <a:lnTo>
                  <a:pt x="51641" y="162341"/>
                </a:lnTo>
                <a:lnTo>
                  <a:pt x="60330" y="162555"/>
                </a:lnTo>
                <a:lnTo>
                  <a:pt x="64934" y="160707"/>
                </a:lnTo>
                <a:lnTo>
                  <a:pt x="69907" y="157570"/>
                </a:lnTo>
                <a:lnTo>
                  <a:pt x="75128" y="153573"/>
                </a:lnTo>
                <a:lnTo>
                  <a:pt x="79561" y="149004"/>
                </a:lnTo>
                <a:lnTo>
                  <a:pt x="83469" y="144053"/>
                </a:lnTo>
                <a:lnTo>
                  <a:pt x="87027" y="138847"/>
                </a:lnTo>
                <a:lnTo>
                  <a:pt x="90351" y="133472"/>
                </a:lnTo>
                <a:lnTo>
                  <a:pt x="93520" y="127983"/>
                </a:lnTo>
                <a:lnTo>
                  <a:pt x="99580" y="116805"/>
                </a:lnTo>
                <a:lnTo>
                  <a:pt x="105449" y="105486"/>
                </a:lnTo>
                <a:lnTo>
                  <a:pt x="107395" y="99801"/>
                </a:lnTo>
                <a:lnTo>
                  <a:pt x="108693" y="94106"/>
                </a:lnTo>
                <a:lnTo>
                  <a:pt x="109557" y="88404"/>
                </a:lnTo>
                <a:lnTo>
                  <a:pt x="111086" y="82698"/>
                </a:lnTo>
                <a:lnTo>
                  <a:pt x="113058" y="76989"/>
                </a:lnTo>
                <a:lnTo>
                  <a:pt x="115325" y="71278"/>
                </a:lnTo>
                <a:lnTo>
                  <a:pt x="116837" y="65565"/>
                </a:lnTo>
                <a:lnTo>
                  <a:pt x="117845" y="59852"/>
                </a:lnTo>
                <a:lnTo>
                  <a:pt x="118516" y="54138"/>
                </a:lnTo>
                <a:lnTo>
                  <a:pt x="119917" y="50329"/>
                </a:lnTo>
                <a:lnTo>
                  <a:pt x="121803" y="47789"/>
                </a:lnTo>
                <a:lnTo>
                  <a:pt x="127123" y="43714"/>
                </a:lnTo>
                <a:lnTo>
                  <a:pt x="128511" y="44332"/>
                </a:lnTo>
                <a:lnTo>
                  <a:pt x="132595" y="47559"/>
                </a:lnTo>
                <a:lnTo>
                  <a:pt x="145205" y="59788"/>
                </a:lnTo>
                <a:lnTo>
                  <a:pt x="153901" y="68383"/>
                </a:lnTo>
                <a:lnTo>
                  <a:pt x="163509" y="76970"/>
                </a:lnTo>
                <a:lnTo>
                  <a:pt x="173724" y="85553"/>
                </a:lnTo>
                <a:lnTo>
                  <a:pt x="184344" y="94132"/>
                </a:lnTo>
                <a:lnTo>
                  <a:pt x="192377" y="101757"/>
                </a:lnTo>
                <a:lnTo>
                  <a:pt x="198684" y="108744"/>
                </a:lnTo>
                <a:lnTo>
                  <a:pt x="203842" y="115308"/>
                </a:lnTo>
                <a:lnTo>
                  <a:pt x="208233" y="120637"/>
                </a:lnTo>
                <a:lnTo>
                  <a:pt x="212113" y="125141"/>
                </a:lnTo>
                <a:lnTo>
                  <a:pt x="215651" y="129097"/>
                </a:lnTo>
                <a:lnTo>
                  <a:pt x="218963" y="131734"/>
                </a:lnTo>
                <a:lnTo>
                  <a:pt x="225183" y="134664"/>
                </a:lnTo>
                <a:lnTo>
                  <a:pt x="231123" y="138506"/>
                </a:lnTo>
                <a:lnTo>
                  <a:pt x="239874" y="1455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6"/>
          <p:cNvSpPr/>
          <p:nvPr/>
        </p:nvSpPr>
        <p:spPr>
          <a:xfrm>
            <a:off x="5506402" y="2074545"/>
            <a:ext cx="300039" cy="420053"/>
          </a:xfrm>
          <a:custGeom>
            <a:avLst/>
            <a:gdLst/>
            <a:ahLst/>
            <a:cxnLst/>
            <a:rect l="0" t="0" r="0" b="0"/>
            <a:pathLst>
              <a:path w="300039" h="420053">
                <a:moveTo>
                  <a:pt x="300038" y="420052"/>
                </a:moveTo>
                <a:lnTo>
                  <a:pt x="300038" y="406400"/>
                </a:lnTo>
                <a:lnTo>
                  <a:pt x="299085" y="399521"/>
                </a:lnTo>
                <a:lnTo>
                  <a:pt x="297498" y="392077"/>
                </a:lnTo>
                <a:lnTo>
                  <a:pt x="295487" y="384257"/>
                </a:lnTo>
                <a:lnTo>
                  <a:pt x="293194" y="377139"/>
                </a:lnTo>
                <a:lnTo>
                  <a:pt x="282670" y="349486"/>
                </a:lnTo>
                <a:lnTo>
                  <a:pt x="279887" y="341576"/>
                </a:lnTo>
                <a:lnTo>
                  <a:pt x="276126" y="332492"/>
                </a:lnTo>
                <a:lnTo>
                  <a:pt x="271714" y="322626"/>
                </a:lnTo>
                <a:lnTo>
                  <a:pt x="266868" y="312239"/>
                </a:lnTo>
                <a:lnTo>
                  <a:pt x="261732" y="302457"/>
                </a:lnTo>
                <a:lnTo>
                  <a:pt x="256403" y="293078"/>
                </a:lnTo>
                <a:lnTo>
                  <a:pt x="250945" y="283968"/>
                </a:lnTo>
                <a:lnTo>
                  <a:pt x="235877" y="262654"/>
                </a:lnTo>
                <a:lnTo>
                  <a:pt x="188654" y="198332"/>
                </a:lnTo>
                <a:lnTo>
                  <a:pt x="165775" y="169369"/>
                </a:lnTo>
                <a:lnTo>
                  <a:pt x="144806" y="144345"/>
                </a:lnTo>
                <a:lnTo>
                  <a:pt x="125113" y="121947"/>
                </a:lnTo>
                <a:lnTo>
                  <a:pt x="90531" y="84361"/>
                </a:lnTo>
                <a:lnTo>
                  <a:pt x="43177" y="35079"/>
                </a:lnTo>
                <a:lnTo>
                  <a:pt x="34500" y="27196"/>
                </a:lnTo>
                <a:lnTo>
                  <a:pt x="25857" y="2003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7"/>
          <p:cNvSpPr/>
          <p:nvPr/>
        </p:nvSpPr>
        <p:spPr>
          <a:xfrm>
            <a:off x="5557837" y="2263139"/>
            <a:ext cx="342901" cy="111444"/>
          </a:xfrm>
          <a:custGeom>
            <a:avLst/>
            <a:gdLst/>
            <a:ahLst/>
            <a:cxnLst/>
            <a:rect l="0" t="0" r="0" b="0"/>
            <a:pathLst>
              <a:path w="342901" h="111444">
                <a:moveTo>
                  <a:pt x="0" y="111443"/>
                </a:moveTo>
                <a:lnTo>
                  <a:pt x="18204" y="106892"/>
                </a:lnTo>
                <a:lnTo>
                  <a:pt x="24518" y="105552"/>
                </a:lnTo>
                <a:lnTo>
                  <a:pt x="34074" y="104062"/>
                </a:lnTo>
                <a:lnTo>
                  <a:pt x="39861" y="101760"/>
                </a:lnTo>
                <a:lnTo>
                  <a:pt x="46577" y="98320"/>
                </a:lnTo>
                <a:lnTo>
                  <a:pt x="53911" y="94122"/>
                </a:lnTo>
                <a:lnTo>
                  <a:pt x="67140" y="86917"/>
                </a:lnTo>
                <a:lnTo>
                  <a:pt x="91156" y="74531"/>
                </a:lnTo>
                <a:lnTo>
                  <a:pt x="99823" y="71595"/>
                </a:lnTo>
                <a:lnTo>
                  <a:pt x="110363" y="68685"/>
                </a:lnTo>
                <a:lnTo>
                  <a:pt x="122153" y="65793"/>
                </a:lnTo>
                <a:lnTo>
                  <a:pt x="131918" y="62912"/>
                </a:lnTo>
                <a:lnTo>
                  <a:pt x="140333" y="60039"/>
                </a:lnTo>
                <a:lnTo>
                  <a:pt x="147848" y="57171"/>
                </a:lnTo>
                <a:lnTo>
                  <a:pt x="163818" y="51445"/>
                </a:lnTo>
                <a:lnTo>
                  <a:pt x="172077" y="48584"/>
                </a:lnTo>
                <a:lnTo>
                  <a:pt x="179488" y="45725"/>
                </a:lnTo>
                <a:lnTo>
                  <a:pt x="186334" y="42866"/>
                </a:lnTo>
                <a:lnTo>
                  <a:pt x="192803" y="40008"/>
                </a:lnTo>
                <a:lnTo>
                  <a:pt x="199973" y="37149"/>
                </a:lnTo>
                <a:lnTo>
                  <a:pt x="215559" y="31434"/>
                </a:lnTo>
                <a:lnTo>
                  <a:pt x="223717" y="29529"/>
                </a:lnTo>
                <a:lnTo>
                  <a:pt x="232011" y="28258"/>
                </a:lnTo>
                <a:lnTo>
                  <a:pt x="240399" y="27412"/>
                </a:lnTo>
                <a:lnTo>
                  <a:pt x="247896" y="25895"/>
                </a:lnTo>
                <a:lnTo>
                  <a:pt x="254800" y="23931"/>
                </a:lnTo>
                <a:lnTo>
                  <a:pt x="261307" y="21669"/>
                </a:lnTo>
                <a:lnTo>
                  <a:pt x="267549" y="19209"/>
                </a:lnTo>
                <a:lnTo>
                  <a:pt x="273616" y="16616"/>
                </a:lnTo>
                <a:lnTo>
                  <a:pt x="279566" y="13935"/>
                </a:lnTo>
                <a:lnTo>
                  <a:pt x="286390" y="12148"/>
                </a:lnTo>
                <a:lnTo>
                  <a:pt x="293796" y="10956"/>
                </a:lnTo>
                <a:lnTo>
                  <a:pt x="301592" y="10162"/>
                </a:lnTo>
                <a:lnTo>
                  <a:pt x="308694" y="9632"/>
                </a:lnTo>
                <a:lnTo>
                  <a:pt x="315333" y="9279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8"/>
          <p:cNvSpPr/>
          <p:nvPr/>
        </p:nvSpPr>
        <p:spPr>
          <a:xfrm>
            <a:off x="6211044" y="2323147"/>
            <a:ext cx="161182" cy="248604"/>
          </a:xfrm>
          <a:custGeom>
            <a:avLst/>
            <a:gdLst/>
            <a:ahLst/>
            <a:cxnLst/>
            <a:rect l="0" t="0" r="0" b="0"/>
            <a:pathLst>
              <a:path w="161182" h="248604">
                <a:moveTo>
                  <a:pt x="161181" y="0"/>
                </a:moveTo>
                <a:lnTo>
                  <a:pt x="115174" y="0"/>
                </a:lnTo>
                <a:lnTo>
                  <a:pt x="109555" y="953"/>
                </a:lnTo>
                <a:lnTo>
                  <a:pt x="104856" y="2540"/>
                </a:lnTo>
                <a:lnTo>
                  <a:pt x="52511" y="28619"/>
                </a:lnTo>
                <a:lnTo>
                  <a:pt x="47777" y="31462"/>
                </a:lnTo>
                <a:lnTo>
                  <a:pt x="43668" y="34310"/>
                </a:lnTo>
                <a:lnTo>
                  <a:pt x="39977" y="37161"/>
                </a:lnTo>
                <a:lnTo>
                  <a:pt x="36563" y="40014"/>
                </a:lnTo>
                <a:lnTo>
                  <a:pt x="33334" y="42868"/>
                </a:lnTo>
                <a:lnTo>
                  <a:pt x="30230" y="45724"/>
                </a:lnTo>
                <a:lnTo>
                  <a:pt x="27207" y="49533"/>
                </a:lnTo>
                <a:lnTo>
                  <a:pt x="24240" y="53977"/>
                </a:lnTo>
                <a:lnTo>
                  <a:pt x="21309" y="58845"/>
                </a:lnTo>
                <a:lnTo>
                  <a:pt x="18403" y="63995"/>
                </a:lnTo>
                <a:lnTo>
                  <a:pt x="12634" y="74797"/>
                </a:lnTo>
                <a:lnTo>
                  <a:pt x="9762" y="83202"/>
                </a:lnTo>
                <a:lnTo>
                  <a:pt x="6895" y="93568"/>
                </a:lnTo>
                <a:lnTo>
                  <a:pt x="4031" y="105241"/>
                </a:lnTo>
                <a:lnTo>
                  <a:pt x="2122" y="114928"/>
                </a:lnTo>
                <a:lnTo>
                  <a:pt x="849" y="123292"/>
                </a:lnTo>
                <a:lnTo>
                  <a:pt x="0" y="130772"/>
                </a:lnTo>
                <a:lnTo>
                  <a:pt x="387" y="139569"/>
                </a:lnTo>
                <a:lnTo>
                  <a:pt x="1597" y="149243"/>
                </a:lnTo>
                <a:lnTo>
                  <a:pt x="3357" y="159503"/>
                </a:lnTo>
                <a:lnTo>
                  <a:pt x="5482" y="168248"/>
                </a:lnTo>
                <a:lnTo>
                  <a:pt x="7852" y="175983"/>
                </a:lnTo>
                <a:lnTo>
                  <a:pt x="10384" y="183044"/>
                </a:lnTo>
                <a:lnTo>
                  <a:pt x="13977" y="190610"/>
                </a:lnTo>
                <a:lnTo>
                  <a:pt x="18278" y="198511"/>
                </a:lnTo>
                <a:lnTo>
                  <a:pt x="23049" y="206635"/>
                </a:lnTo>
                <a:lnTo>
                  <a:pt x="28136" y="213004"/>
                </a:lnTo>
                <a:lnTo>
                  <a:pt x="33431" y="218203"/>
                </a:lnTo>
                <a:lnTo>
                  <a:pt x="38867" y="222621"/>
                </a:lnTo>
                <a:lnTo>
                  <a:pt x="44395" y="226519"/>
                </a:lnTo>
                <a:lnTo>
                  <a:pt x="49987" y="230070"/>
                </a:lnTo>
                <a:lnTo>
                  <a:pt x="55618" y="233390"/>
                </a:lnTo>
                <a:lnTo>
                  <a:pt x="61278" y="236556"/>
                </a:lnTo>
                <a:lnTo>
                  <a:pt x="72647" y="242614"/>
                </a:lnTo>
                <a:lnTo>
                  <a:pt x="80251" y="244610"/>
                </a:lnTo>
                <a:lnTo>
                  <a:pt x="89130" y="245941"/>
                </a:lnTo>
                <a:lnTo>
                  <a:pt x="98859" y="246828"/>
                </a:lnTo>
                <a:lnTo>
                  <a:pt x="107251" y="247420"/>
                </a:lnTo>
                <a:lnTo>
                  <a:pt x="114750" y="247814"/>
                </a:lnTo>
                <a:lnTo>
                  <a:pt x="128162" y="248252"/>
                </a:lnTo>
                <a:lnTo>
                  <a:pt x="161181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9"/>
          <p:cNvSpPr/>
          <p:nvPr/>
        </p:nvSpPr>
        <p:spPr>
          <a:xfrm>
            <a:off x="6493942" y="2175750"/>
            <a:ext cx="409778" cy="420946"/>
          </a:xfrm>
          <a:custGeom>
            <a:avLst/>
            <a:gdLst/>
            <a:ahLst/>
            <a:cxnLst/>
            <a:rect l="0" t="0" r="0" b="0"/>
            <a:pathLst>
              <a:path w="409778" h="420946">
                <a:moveTo>
                  <a:pt x="92595" y="387427"/>
                </a:moveTo>
                <a:lnTo>
                  <a:pt x="92595" y="373775"/>
                </a:lnTo>
                <a:lnTo>
                  <a:pt x="93548" y="368800"/>
                </a:lnTo>
                <a:lnTo>
                  <a:pt x="98487" y="356296"/>
                </a:lnTo>
                <a:lnTo>
                  <a:pt x="99976" y="346286"/>
                </a:lnTo>
                <a:lnTo>
                  <a:pt x="99420" y="337140"/>
                </a:lnTo>
                <a:lnTo>
                  <a:pt x="98099" y="325327"/>
                </a:lnTo>
                <a:lnTo>
                  <a:pt x="94088" y="294105"/>
                </a:lnTo>
                <a:lnTo>
                  <a:pt x="89132" y="251653"/>
                </a:lnTo>
                <a:lnTo>
                  <a:pt x="87429" y="234046"/>
                </a:lnTo>
                <a:lnTo>
                  <a:pt x="86293" y="219450"/>
                </a:lnTo>
                <a:lnTo>
                  <a:pt x="85537" y="206863"/>
                </a:lnTo>
                <a:lnTo>
                  <a:pt x="84079" y="196566"/>
                </a:lnTo>
                <a:lnTo>
                  <a:pt x="82155" y="187796"/>
                </a:lnTo>
                <a:lnTo>
                  <a:pt x="79921" y="180045"/>
                </a:lnTo>
                <a:lnTo>
                  <a:pt x="74897" y="163812"/>
                </a:lnTo>
                <a:lnTo>
                  <a:pt x="63911" y="130108"/>
                </a:lnTo>
                <a:lnTo>
                  <a:pt x="61090" y="122536"/>
                </a:lnTo>
                <a:lnTo>
                  <a:pt x="58257" y="115583"/>
                </a:lnTo>
                <a:lnTo>
                  <a:pt x="55415" y="109043"/>
                </a:lnTo>
                <a:lnTo>
                  <a:pt x="38120" y="67184"/>
                </a:lnTo>
                <a:lnTo>
                  <a:pt x="30919" y="51104"/>
                </a:lnTo>
                <a:lnTo>
                  <a:pt x="21510" y="31342"/>
                </a:lnTo>
                <a:lnTo>
                  <a:pt x="12689" y="13421"/>
                </a:lnTo>
                <a:lnTo>
                  <a:pt x="4043" y="597"/>
                </a:lnTo>
                <a:lnTo>
                  <a:pt x="2128" y="0"/>
                </a:lnTo>
                <a:lnTo>
                  <a:pt x="851" y="1508"/>
                </a:lnTo>
                <a:lnTo>
                  <a:pt x="0" y="4417"/>
                </a:lnTo>
                <a:lnTo>
                  <a:pt x="385" y="7310"/>
                </a:lnTo>
                <a:lnTo>
                  <a:pt x="1594" y="10191"/>
                </a:lnTo>
                <a:lnTo>
                  <a:pt x="7847" y="21336"/>
                </a:lnTo>
                <a:lnTo>
                  <a:pt x="13019" y="32315"/>
                </a:lnTo>
                <a:lnTo>
                  <a:pt x="15731" y="39243"/>
                </a:lnTo>
                <a:lnTo>
                  <a:pt x="18493" y="46719"/>
                </a:lnTo>
                <a:lnTo>
                  <a:pt x="21286" y="53609"/>
                </a:lnTo>
                <a:lnTo>
                  <a:pt x="26929" y="66343"/>
                </a:lnTo>
                <a:lnTo>
                  <a:pt x="30720" y="73359"/>
                </a:lnTo>
                <a:lnTo>
                  <a:pt x="35153" y="80893"/>
                </a:lnTo>
                <a:lnTo>
                  <a:pt x="40013" y="88774"/>
                </a:lnTo>
                <a:lnTo>
                  <a:pt x="43253" y="97837"/>
                </a:lnTo>
                <a:lnTo>
                  <a:pt x="45413" y="107690"/>
                </a:lnTo>
                <a:lnTo>
                  <a:pt x="46853" y="118068"/>
                </a:lnTo>
                <a:lnTo>
                  <a:pt x="49718" y="127844"/>
                </a:lnTo>
                <a:lnTo>
                  <a:pt x="53533" y="137220"/>
                </a:lnTo>
                <a:lnTo>
                  <a:pt x="57981" y="146327"/>
                </a:lnTo>
                <a:lnTo>
                  <a:pt x="62851" y="159066"/>
                </a:lnTo>
                <a:lnTo>
                  <a:pt x="68003" y="174226"/>
                </a:lnTo>
                <a:lnTo>
                  <a:pt x="78808" y="208851"/>
                </a:lnTo>
                <a:lnTo>
                  <a:pt x="98726" y="275247"/>
                </a:lnTo>
                <a:lnTo>
                  <a:pt x="102398" y="286923"/>
                </a:lnTo>
                <a:lnTo>
                  <a:pt x="109017" y="310056"/>
                </a:lnTo>
                <a:lnTo>
                  <a:pt x="112116" y="321559"/>
                </a:lnTo>
                <a:lnTo>
                  <a:pt x="118099" y="341960"/>
                </a:lnTo>
                <a:lnTo>
                  <a:pt x="121027" y="351400"/>
                </a:lnTo>
                <a:lnTo>
                  <a:pt x="123933" y="359599"/>
                </a:lnTo>
                <a:lnTo>
                  <a:pt x="126822" y="366970"/>
                </a:lnTo>
                <a:lnTo>
                  <a:pt x="129700" y="373789"/>
                </a:lnTo>
                <a:lnTo>
                  <a:pt x="133524" y="381193"/>
                </a:lnTo>
                <a:lnTo>
                  <a:pt x="137979" y="388986"/>
                </a:lnTo>
                <a:lnTo>
                  <a:pt x="142853" y="397039"/>
                </a:lnTo>
                <a:lnTo>
                  <a:pt x="150809" y="408526"/>
                </a:lnTo>
                <a:lnTo>
                  <a:pt x="154265" y="412923"/>
                </a:lnTo>
                <a:lnTo>
                  <a:pt x="157520" y="415854"/>
                </a:lnTo>
                <a:lnTo>
                  <a:pt x="160644" y="417809"/>
                </a:lnTo>
                <a:lnTo>
                  <a:pt x="167949" y="420945"/>
                </a:lnTo>
                <a:lnTo>
                  <a:pt x="169501" y="420250"/>
                </a:lnTo>
                <a:lnTo>
                  <a:pt x="173766" y="416937"/>
                </a:lnTo>
                <a:lnTo>
                  <a:pt x="175284" y="414721"/>
                </a:lnTo>
                <a:lnTo>
                  <a:pt x="180261" y="401779"/>
                </a:lnTo>
                <a:lnTo>
                  <a:pt x="184897" y="391901"/>
                </a:lnTo>
                <a:lnTo>
                  <a:pt x="190133" y="381160"/>
                </a:lnTo>
                <a:lnTo>
                  <a:pt x="193816" y="372772"/>
                </a:lnTo>
                <a:lnTo>
                  <a:pt x="202987" y="350751"/>
                </a:lnTo>
                <a:lnTo>
                  <a:pt x="207147" y="337259"/>
                </a:lnTo>
                <a:lnTo>
                  <a:pt x="210873" y="322549"/>
                </a:lnTo>
                <a:lnTo>
                  <a:pt x="214310" y="307028"/>
                </a:lnTo>
                <a:lnTo>
                  <a:pt x="217553" y="294775"/>
                </a:lnTo>
                <a:lnTo>
                  <a:pt x="220668" y="284701"/>
                </a:lnTo>
                <a:lnTo>
                  <a:pt x="223697" y="276081"/>
                </a:lnTo>
                <a:lnTo>
                  <a:pt x="226669" y="268429"/>
                </a:lnTo>
                <a:lnTo>
                  <a:pt x="229603" y="261422"/>
                </a:lnTo>
                <a:lnTo>
                  <a:pt x="235402" y="248557"/>
                </a:lnTo>
                <a:lnTo>
                  <a:pt x="241155" y="236490"/>
                </a:lnTo>
                <a:lnTo>
                  <a:pt x="249748" y="223537"/>
                </a:lnTo>
                <a:lnTo>
                  <a:pt x="258009" y="216797"/>
                </a:lnTo>
                <a:lnTo>
                  <a:pt x="267077" y="211579"/>
                </a:lnTo>
                <a:lnTo>
                  <a:pt x="274282" y="209260"/>
                </a:lnTo>
                <a:lnTo>
                  <a:pt x="283200" y="208229"/>
                </a:lnTo>
                <a:lnTo>
                  <a:pt x="288245" y="207954"/>
                </a:lnTo>
                <a:lnTo>
                  <a:pt x="292561" y="208724"/>
                </a:lnTo>
                <a:lnTo>
                  <a:pt x="304138" y="214357"/>
                </a:lnTo>
                <a:lnTo>
                  <a:pt x="313932" y="219385"/>
                </a:lnTo>
                <a:lnTo>
                  <a:pt x="324634" y="227334"/>
                </a:lnTo>
                <a:lnTo>
                  <a:pt x="334789" y="237217"/>
                </a:lnTo>
                <a:lnTo>
                  <a:pt x="342477" y="247960"/>
                </a:lnTo>
                <a:lnTo>
                  <a:pt x="349068" y="259084"/>
                </a:lnTo>
                <a:lnTo>
                  <a:pt x="356125" y="270378"/>
                </a:lnTo>
                <a:lnTo>
                  <a:pt x="365612" y="281748"/>
                </a:lnTo>
                <a:lnTo>
                  <a:pt x="373639" y="293151"/>
                </a:lnTo>
                <a:lnTo>
                  <a:pt x="381333" y="305521"/>
                </a:lnTo>
                <a:lnTo>
                  <a:pt x="391103" y="320545"/>
                </a:lnTo>
                <a:lnTo>
                  <a:pt x="396715" y="331667"/>
                </a:lnTo>
                <a:lnTo>
                  <a:pt x="400162" y="340737"/>
                </a:lnTo>
                <a:lnTo>
                  <a:pt x="402415" y="345823"/>
                </a:lnTo>
                <a:lnTo>
                  <a:pt x="409777" y="3617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0"/>
          <p:cNvSpPr/>
          <p:nvPr/>
        </p:nvSpPr>
        <p:spPr>
          <a:xfrm>
            <a:off x="7007929" y="2409100"/>
            <a:ext cx="230119" cy="192115"/>
          </a:xfrm>
          <a:custGeom>
            <a:avLst/>
            <a:gdLst/>
            <a:ahLst/>
            <a:cxnLst/>
            <a:rect l="0" t="0" r="0" b="0"/>
            <a:pathLst>
              <a:path w="230119" h="192115">
                <a:moveTo>
                  <a:pt x="58668" y="34062"/>
                </a:moveTo>
                <a:lnTo>
                  <a:pt x="66049" y="19300"/>
                </a:lnTo>
                <a:lnTo>
                  <a:pt x="66446" y="16601"/>
                </a:lnTo>
                <a:lnTo>
                  <a:pt x="66711" y="12896"/>
                </a:lnTo>
                <a:lnTo>
                  <a:pt x="66887" y="8522"/>
                </a:lnTo>
                <a:lnTo>
                  <a:pt x="66053" y="5605"/>
                </a:lnTo>
                <a:lnTo>
                  <a:pt x="64543" y="3661"/>
                </a:lnTo>
                <a:lnTo>
                  <a:pt x="62585" y="2364"/>
                </a:lnTo>
                <a:lnTo>
                  <a:pt x="59374" y="1500"/>
                </a:lnTo>
                <a:lnTo>
                  <a:pt x="55329" y="924"/>
                </a:lnTo>
                <a:lnTo>
                  <a:pt x="44251" y="0"/>
                </a:lnTo>
                <a:lnTo>
                  <a:pt x="42389" y="876"/>
                </a:lnTo>
                <a:lnTo>
                  <a:pt x="35218" y="6661"/>
                </a:lnTo>
                <a:lnTo>
                  <a:pt x="29831" y="11724"/>
                </a:lnTo>
                <a:lnTo>
                  <a:pt x="12925" y="28393"/>
                </a:lnTo>
                <a:lnTo>
                  <a:pt x="11028" y="32188"/>
                </a:lnTo>
                <a:lnTo>
                  <a:pt x="9763" y="36623"/>
                </a:lnTo>
                <a:lnTo>
                  <a:pt x="8920" y="41484"/>
                </a:lnTo>
                <a:lnTo>
                  <a:pt x="7405" y="48535"/>
                </a:lnTo>
                <a:lnTo>
                  <a:pt x="3181" y="66530"/>
                </a:lnTo>
                <a:lnTo>
                  <a:pt x="1674" y="79519"/>
                </a:lnTo>
                <a:lnTo>
                  <a:pt x="670" y="94847"/>
                </a:lnTo>
                <a:lnTo>
                  <a:pt x="0" y="111733"/>
                </a:lnTo>
                <a:lnTo>
                  <a:pt x="506" y="124895"/>
                </a:lnTo>
                <a:lnTo>
                  <a:pt x="1796" y="135575"/>
                </a:lnTo>
                <a:lnTo>
                  <a:pt x="3608" y="144600"/>
                </a:lnTo>
                <a:lnTo>
                  <a:pt x="5769" y="151569"/>
                </a:lnTo>
                <a:lnTo>
                  <a:pt x="8162" y="157167"/>
                </a:lnTo>
                <a:lnTo>
                  <a:pt x="10710" y="161852"/>
                </a:lnTo>
                <a:lnTo>
                  <a:pt x="12409" y="165928"/>
                </a:lnTo>
                <a:lnTo>
                  <a:pt x="13541" y="169598"/>
                </a:lnTo>
                <a:lnTo>
                  <a:pt x="14295" y="172997"/>
                </a:lnTo>
                <a:lnTo>
                  <a:pt x="15752" y="176215"/>
                </a:lnTo>
                <a:lnTo>
                  <a:pt x="17674" y="179313"/>
                </a:lnTo>
                <a:lnTo>
                  <a:pt x="19909" y="182331"/>
                </a:lnTo>
                <a:lnTo>
                  <a:pt x="23304" y="185296"/>
                </a:lnTo>
                <a:lnTo>
                  <a:pt x="27472" y="188224"/>
                </a:lnTo>
                <a:lnTo>
                  <a:pt x="32156" y="191129"/>
                </a:lnTo>
                <a:lnTo>
                  <a:pt x="36230" y="192114"/>
                </a:lnTo>
                <a:lnTo>
                  <a:pt x="39900" y="191817"/>
                </a:lnTo>
                <a:lnTo>
                  <a:pt x="46517" y="189901"/>
                </a:lnTo>
                <a:lnTo>
                  <a:pt x="52633" y="189048"/>
                </a:lnTo>
                <a:lnTo>
                  <a:pt x="55597" y="186916"/>
                </a:lnTo>
                <a:lnTo>
                  <a:pt x="58526" y="183590"/>
                </a:lnTo>
                <a:lnTo>
                  <a:pt x="61430" y="179467"/>
                </a:lnTo>
                <a:lnTo>
                  <a:pt x="65272" y="175767"/>
                </a:lnTo>
                <a:lnTo>
                  <a:pt x="69738" y="172347"/>
                </a:lnTo>
                <a:lnTo>
                  <a:pt x="74620" y="169114"/>
                </a:lnTo>
                <a:lnTo>
                  <a:pt x="78828" y="164102"/>
                </a:lnTo>
                <a:lnTo>
                  <a:pt x="82586" y="157903"/>
                </a:lnTo>
                <a:lnTo>
                  <a:pt x="86043" y="150913"/>
                </a:lnTo>
                <a:lnTo>
                  <a:pt x="90253" y="141490"/>
                </a:lnTo>
                <a:lnTo>
                  <a:pt x="100010" y="118320"/>
                </a:lnTo>
                <a:lnTo>
                  <a:pt x="105280" y="104522"/>
                </a:lnTo>
                <a:lnTo>
                  <a:pt x="116214" y="73950"/>
                </a:lnTo>
                <a:lnTo>
                  <a:pt x="119892" y="62559"/>
                </a:lnTo>
                <a:lnTo>
                  <a:pt x="122345" y="54013"/>
                </a:lnTo>
                <a:lnTo>
                  <a:pt x="123979" y="47362"/>
                </a:lnTo>
                <a:lnTo>
                  <a:pt x="125068" y="41976"/>
                </a:lnTo>
                <a:lnTo>
                  <a:pt x="125795" y="37433"/>
                </a:lnTo>
                <a:lnTo>
                  <a:pt x="126279" y="33452"/>
                </a:lnTo>
                <a:lnTo>
                  <a:pt x="127554" y="31751"/>
                </a:lnTo>
                <a:lnTo>
                  <a:pt x="129357" y="31568"/>
                </a:lnTo>
                <a:lnTo>
                  <a:pt x="131511" y="32400"/>
                </a:lnTo>
                <a:lnTo>
                  <a:pt x="132948" y="33906"/>
                </a:lnTo>
                <a:lnTo>
                  <a:pt x="133906" y="35863"/>
                </a:lnTo>
                <a:lnTo>
                  <a:pt x="135922" y="41530"/>
                </a:lnTo>
                <a:lnTo>
                  <a:pt x="137793" y="45708"/>
                </a:lnTo>
                <a:lnTo>
                  <a:pt x="139993" y="50399"/>
                </a:lnTo>
                <a:lnTo>
                  <a:pt x="144318" y="56383"/>
                </a:lnTo>
                <a:lnTo>
                  <a:pt x="150058" y="63230"/>
                </a:lnTo>
                <a:lnTo>
                  <a:pt x="156742" y="70653"/>
                </a:lnTo>
                <a:lnTo>
                  <a:pt x="164056" y="81316"/>
                </a:lnTo>
                <a:lnTo>
                  <a:pt x="171789" y="94139"/>
                </a:lnTo>
                <a:lnTo>
                  <a:pt x="186097" y="119818"/>
                </a:lnTo>
                <a:lnTo>
                  <a:pt x="195631" y="137581"/>
                </a:lnTo>
                <a:lnTo>
                  <a:pt x="199507" y="144032"/>
                </a:lnTo>
                <a:lnTo>
                  <a:pt x="203043" y="149285"/>
                </a:lnTo>
                <a:lnTo>
                  <a:pt x="206353" y="153740"/>
                </a:lnTo>
                <a:lnTo>
                  <a:pt x="209512" y="157662"/>
                </a:lnTo>
                <a:lnTo>
                  <a:pt x="212571" y="161230"/>
                </a:lnTo>
                <a:lnTo>
                  <a:pt x="230118" y="1883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61"/>
          <p:cNvSpPr/>
          <p:nvPr/>
        </p:nvSpPr>
        <p:spPr>
          <a:xfrm>
            <a:off x="7315262" y="2411745"/>
            <a:ext cx="222823" cy="202868"/>
          </a:xfrm>
          <a:custGeom>
            <a:avLst/>
            <a:gdLst/>
            <a:ahLst/>
            <a:cxnLst/>
            <a:rect l="0" t="0" r="0" b="0"/>
            <a:pathLst>
              <a:path w="222823" h="202868">
                <a:moveTo>
                  <a:pt x="17082" y="108569"/>
                </a:moveTo>
                <a:lnTo>
                  <a:pt x="17082" y="71097"/>
                </a:lnTo>
                <a:lnTo>
                  <a:pt x="15178" y="62633"/>
                </a:lnTo>
                <a:lnTo>
                  <a:pt x="12003" y="53180"/>
                </a:lnTo>
                <a:lnTo>
                  <a:pt x="7981" y="43068"/>
                </a:lnTo>
                <a:lnTo>
                  <a:pt x="5300" y="35375"/>
                </a:lnTo>
                <a:lnTo>
                  <a:pt x="3512" y="29293"/>
                </a:lnTo>
                <a:lnTo>
                  <a:pt x="644" y="17239"/>
                </a:lnTo>
                <a:lnTo>
                  <a:pt x="409" y="17203"/>
                </a:lnTo>
                <a:lnTo>
                  <a:pt x="77" y="22655"/>
                </a:lnTo>
                <a:lnTo>
                  <a:pt x="0" y="31015"/>
                </a:lnTo>
                <a:lnTo>
                  <a:pt x="932" y="37817"/>
                </a:lnTo>
                <a:lnTo>
                  <a:pt x="2505" y="46161"/>
                </a:lnTo>
                <a:lnTo>
                  <a:pt x="4507" y="55534"/>
                </a:lnTo>
                <a:lnTo>
                  <a:pt x="5841" y="64640"/>
                </a:lnTo>
                <a:lnTo>
                  <a:pt x="6731" y="73568"/>
                </a:lnTo>
                <a:lnTo>
                  <a:pt x="7324" y="82378"/>
                </a:lnTo>
                <a:lnTo>
                  <a:pt x="8672" y="90156"/>
                </a:lnTo>
                <a:lnTo>
                  <a:pt x="10523" y="97246"/>
                </a:lnTo>
                <a:lnTo>
                  <a:pt x="24889" y="140517"/>
                </a:lnTo>
                <a:lnTo>
                  <a:pt x="28002" y="151775"/>
                </a:lnTo>
                <a:lnTo>
                  <a:pt x="30077" y="161186"/>
                </a:lnTo>
                <a:lnTo>
                  <a:pt x="33408" y="180876"/>
                </a:lnTo>
                <a:lnTo>
                  <a:pt x="33681" y="181538"/>
                </a:lnTo>
                <a:lnTo>
                  <a:pt x="33863" y="181028"/>
                </a:lnTo>
                <a:lnTo>
                  <a:pt x="33985" y="179735"/>
                </a:lnTo>
                <a:lnTo>
                  <a:pt x="36659" y="175759"/>
                </a:lnTo>
                <a:lnTo>
                  <a:pt x="38707" y="173365"/>
                </a:lnTo>
                <a:lnTo>
                  <a:pt x="40071" y="169864"/>
                </a:lnTo>
                <a:lnTo>
                  <a:pt x="40981" y="165625"/>
                </a:lnTo>
                <a:lnTo>
                  <a:pt x="41587" y="160894"/>
                </a:lnTo>
                <a:lnTo>
                  <a:pt x="43897" y="151073"/>
                </a:lnTo>
                <a:lnTo>
                  <a:pt x="55295" y="107299"/>
                </a:lnTo>
                <a:lnTo>
                  <a:pt x="62007" y="77842"/>
                </a:lnTo>
                <a:lnTo>
                  <a:pt x="67034" y="62367"/>
                </a:lnTo>
                <a:lnTo>
                  <a:pt x="73244" y="46335"/>
                </a:lnTo>
                <a:lnTo>
                  <a:pt x="80241" y="29933"/>
                </a:lnTo>
                <a:lnTo>
                  <a:pt x="85858" y="18998"/>
                </a:lnTo>
                <a:lnTo>
                  <a:pt x="90556" y="11708"/>
                </a:lnTo>
                <a:lnTo>
                  <a:pt x="94639" y="6847"/>
                </a:lnTo>
                <a:lnTo>
                  <a:pt x="98314" y="3607"/>
                </a:lnTo>
                <a:lnTo>
                  <a:pt x="104938" y="7"/>
                </a:lnTo>
                <a:lnTo>
                  <a:pt x="108038" y="0"/>
                </a:lnTo>
                <a:lnTo>
                  <a:pt x="111057" y="947"/>
                </a:lnTo>
                <a:lnTo>
                  <a:pt x="116952" y="4540"/>
                </a:lnTo>
                <a:lnTo>
                  <a:pt x="122746" y="9312"/>
                </a:lnTo>
                <a:lnTo>
                  <a:pt x="125625" y="12870"/>
                </a:lnTo>
                <a:lnTo>
                  <a:pt x="128497" y="17147"/>
                </a:lnTo>
                <a:lnTo>
                  <a:pt x="131364" y="21904"/>
                </a:lnTo>
                <a:lnTo>
                  <a:pt x="135180" y="26980"/>
                </a:lnTo>
                <a:lnTo>
                  <a:pt x="139630" y="32269"/>
                </a:lnTo>
                <a:lnTo>
                  <a:pt x="144501" y="37700"/>
                </a:lnTo>
                <a:lnTo>
                  <a:pt x="148701" y="44178"/>
                </a:lnTo>
                <a:lnTo>
                  <a:pt x="152453" y="51355"/>
                </a:lnTo>
                <a:lnTo>
                  <a:pt x="155907" y="58996"/>
                </a:lnTo>
                <a:lnTo>
                  <a:pt x="159163" y="66948"/>
                </a:lnTo>
                <a:lnTo>
                  <a:pt x="162285" y="75107"/>
                </a:lnTo>
                <a:lnTo>
                  <a:pt x="168294" y="91792"/>
                </a:lnTo>
                <a:lnTo>
                  <a:pt x="174140" y="108733"/>
                </a:lnTo>
                <a:lnTo>
                  <a:pt x="177033" y="116299"/>
                </a:lnTo>
                <a:lnTo>
                  <a:pt x="179913" y="123247"/>
                </a:lnTo>
                <a:lnTo>
                  <a:pt x="182787" y="129785"/>
                </a:lnTo>
                <a:lnTo>
                  <a:pt x="191058" y="147209"/>
                </a:lnTo>
                <a:lnTo>
                  <a:pt x="195932" y="157189"/>
                </a:lnTo>
                <a:lnTo>
                  <a:pt x="200133" y="166700"/>
                </a:lnTo>
                <a:lnTo>
                  <a:pt x="203886" y="175898"/>
                </a:lnTo>
                <a:lnTo>
                  <a:pt x="211179" y="194876"/>
                </a:lnTo>
                <a:lnTo>
                  <a:pt x="222822" y="2028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62"/>
          <p:cNvSpPr/>
          <p:nvPr/>
        </p:nvSpPr>
        <p:spPr>
          <a:xfrm>
            <a:off x="7658258" y="2409012"/>
            <a:ext cx="246090" cy="481381"/>
          </a:xfrm>
          <a:custGeom>
            <a:avLst/>
            <a:gdLst/>
            <a:ahLst/>
            <a:cxnLst/>
            <a:rect l="0" t="0" r="0" b="0"/>
            <a:pathLst>
              <a:path w="246090" h="481381">
                <a:moveTo>
                  <a:pt x="42704" y="42723"/>
                </a:moveTo>
                <a:lnTo>
                  <a:pt x="51806" y="38172"/>
                </a:lnTo>
                <a:lnTo>
                  <a:pt x="58814" y="33397"/>
                </a:lnTo>
                <a:lnTo>
                  <a:pt x="66057" y="28101"/>
                </a:lnTo>
                <a:lnTo>
                  <a:pt x="70655" y="25355"/>
                </a:lnTo>
                <a:lnTo>
                  <a:pt x="82621" y="18654"/>
                </a:lnTo>
                <a:lnTo>
                  <a:pt x="89245" y="12943"/>
                </a:lnTo>
                <a:lnTo>
                  <a:pt x="90876" y="10487"/>
                </a:lnTo>
                <a:lnTo>
                  <a:pt x="92689" y="5218"/>
                </a:lnTo>
                <a:lnTo>
                  <a:pt x="92220" y="3432"/>
                </a:lnTo>
                <a:lnTo>
                  <a:pt x="90955" y="2241"/>
                </a:lnTo>
                <a:lnTo>
                  <a:pt x="89159" y="1448"/>
                </a:lnTo>
                <a:lnTo>
                  <a:pt x="84623" y="566"/>
                </a:lnTo>
                <a:lnTo>
                  <a:pt x="79432" y="174"/>
                </a:lnTo>
                <a:lnTo>
                  <a:pt x="73950" y="0"/>
                </a:lnTo>
                <a:lnTo>
                  <a:pt x="71155" y="906"/>
                </a:lnTo>
                <a:lnTo>
                  <a:pt x="65509" y="4452"/>
                </a:lnTo>
                <a:lnTo>
                  <a:pt x="61718" y="6732"/>
                </a:lnTo>
                <a:lnTo>
                  <a:pt x="57285" y="9203"/>
                </a:lnTo>
                <a:lnTo>
                  <a:pt x="52424" y="11804"/>
                </a:lnTo>
                <a:lnTo>
                  <a:pt x="48232" y="15443"/>
                </a:lnTo>
                <a:lnTo>
                  <a:pt x="41034" y="24566"/>
                </a:lnTo>
                <a:lnTo>
                  <a:pt x="36828" y="29666"/>
                </a:lnTo>
                <a:lnTo>
                  <a:pt x="32119" y="34970"/>
                </a:lnTo>
                <a:lnTo>
                  <a:pt x="27075" y="40412"/>
                </a:lnTo>
                <a:lnTo>
                  <a:pt x="22759" y="45945"/>
                </a:lnTo>
                <a:lnTo>
                  <a:pt x="15425" y="57172"/>
                </a:lnTo>
                <a:lnTo>
                  <a:pt x="8990" y="68512"/>
                </a:lnTo>
                <a:lnTo>
                  <a:pt x="3907" y="78950"/>
                </a:lnTo>
                <a:lnTo>
                  <a:pt x="1648" y="86763"/>
                </a:lnTo>
                <a:lnTo>
                  <a:pt x="377" y="101069"/>
                </a:lnTo>
                <a:lnTo>
                  <a:pt x="79" y="116914"/>
                </a:lnTo>
                <a:lnTo>
                  <a:pt x="0" y="126474"/>
                </a:lnTo>
                <a:lnTo>
                  <a:pt x="1852" y="135704"/>
                </a:lnTo>
                <a:lnTo>
                  <a:pt x="4992" y="144715"/>
                </a:lnTo>
                <a:lnTo>
                  <a:pt x="8990" y="153580"/>
                </a:lnTo>
                <a:lnTo>
                  <a:pt x="13561" y="161395"/>
                </a:lnTo>
                <a:lnTo>
                  <a:pt x="18512" y="168510"/>
                </a:lnTo>
                <a:lnTo>
                  <a:pt x="23719" y="175158"/>
                </a:lnTo>
                <a:lnTo>
                  <a:pt x="31000" y="180543"/>
                </a:lnTo>
                <a:lnTo>
                  <a:pt x="39664" y="185086"/>
                </a:lnTo>
                <a:lnTo>
                  <a:pt x="49250" y="189066"/>
                </a:lnTo>
                <a:lnTo>
                  <a:pt x="56593" y="191720"/>
                </a:lnTo>
                <a:lnTo>
                  <a:pt x="62441" y="193489"/>
                </a:lnTo>
                <a:lnTo>
                  <a:pt x="67292" y="194668"/>
                </a:lnTo>
                <a:lnTo>
                  <a:pt x="72431" y="194502"/>
                </a:lnTo>
                <a:lnTo>
                  <a:pt x="77762" y="193439"/>
                </a:lnTo>
                <a:lnTo>
                  <a:pt x="83222" y="191778"/>
                </a:lnTo>
                <a:lnTo>
                  <a:pt x="88766" y="189718"/>
                </a:lnTo>
                <a:lnTo>
                  <a:pt x="94367" y="187392"/>
                </a:lnTo>
                <a:lnTo>
                  <a:pt x="100006" y="184889"/>
                </a:lnTo>
                <a:lnTo>
                  <a:pt x="104718" y="182268"/>
                </a:lnTo>
                <a:lnTo>
                  <a:pt x="108812" y="179567"/>
                </a:lnTo>
                <a:lnTo>
                  <a:pt x="115900" y="174027"/>
                </a:lnTo>
                <a:lnTo>
                  <a:pt x="122226" y="168390"/>
                </a:lnTo>
                <a:lnTo>
                  <a:pt x="128213" y="160170"/>
                </a:lnTo>
                <a:lnTo>
                  <a:pt x="134048" y="150167"/>
                </a:lnTo>
                <a:lnTo>
                  <a:pt x="139817" y="139370"/>
                </a:lnTo>
                <a:lnTo>
                  <a:pt x="143015" y="128222"/>
                </a:lnTo>
                <a:lnTo>
                  <a:pt x="144437" y="116917"/>
                </a:lnTo>
                <a:lnTo>
                  <a:pt x="145068" y="105543"/>
                </a:lnTo>
                <a:lnTo>
                  <a:pt x="145350" y="94138"/>
                </a:lnTo>
                <a:lnTo>
                  <a:pt x="145424" y="88429"/>
                </a:lnTo>
                <a:lnTo>
                  <a:pt x="144522" y="83671"/>
                </a:lnTo>
                <a:lnTo>
                  <a:pt x="140979" y="75844"/>
                </a:lnTo>
                <a:lnTo>
                  <a:pt x="139653" y="74329"/>
                </a:lnTo>
                <a:lnTo>
                  <a:pt x="138769" y="74271"/>
                </a:lnTo>
                <a:lnTo>
                  <a:pt x="138180" y="75185"/>
                </a:lnTo>
                <a:lnTo>
                  <a:pt x="140065" y="81280"/>
                </a:lnTo>
                <a:lnTo>
                  <a:pt x="141902" y="85573"/>
                </a:lnTo>
                <a:lnTo>
                  <a:pt x="143942" y="95422"/>
                </a:lnTo>
                <a:lnTo>
                  <a:pt x="144485" y="100716"/>
                </a:lnTo>
                <a:lnTo>
                  <a:pt x="150170" y="114217"/>
                </a:lnTo>
                <a:lnTo>
                  <a:pt x="154353" y="121818"/>
                </a:lnTo>
                <a:lnTo>
                  <a:pt x="160952" y="136410"/>
                </a:lnTo>
                <a:lnTo>
                  <a:pt x="205160" y="241350"/>
                </a:lnTo>
                <a:lnTo>
                  <a:pt x="212922" y="262771"/>
                </a:lnTo>
                <a:lnTo>
                  <a:pt x="219999" y="284672"/>
                </a:lnTo>
                <a:lnTo>
                  <a:pt x="236524" y="339201"/>
                </a:lnTo>
                <a:lnTo>
                  <a:pt x="240497" y="351818"/>
                </a:lnTo>
                <a:lnTo>
                  <a:pt x="243146" y="363086"/>
                </a:lnTo>
                <a:lnTo>
                  <a:pt x="244913" y="373455"/>
                </a:lnTo>
                <a:lnTo>
                  <a:pt x="246089" y="383226"/>
                </a:lnTo>
                <a:lnTo>
                  <a:pt x="245922" y="392598"/>
                </a:lnTo>
                <a:lnTo>
                  <a:pt x="244858" y="401703"/>
                </a:lnTo>
                <a:lnTo>
                  <a:pt x="243195" y="410630"/>
                </a:lnTo>
                <a:lnTo>
                  <a:pt x="238809" y="425630"/>
                </a:lnTo>
                <a:lnTo>
                  <a:pt x="233685" y="438646"/>
                </a:lnTo>
                <a:lnTo>
                  <a:pt x="228232" y="450781"/>
                </a:lnTo>
                <a:lnTo>
                  <a:pt x="222633" y="459984"/>
                </a:lnTo>
                <a:lnTo>
                  <a:pt x="219807" y="463772"/>
                </a:lnTo>
                <a:lnTo>
                  <a:pt x="214113" y="468202"/>
                </a:lnTo>
                <a:lnTo>
                  <a:pt x="206506" y="473061"/>
                </a:lnTo>
                <a:lnTo>
                  <a:pt x="197626" y="478205"/>
                </a:lnTo>
                <a:lnTo>
                  <a:pt x="189800" y="480682"/>
                </a:lnTo>
                <a:lnTo>
                  <a:pt x="182678" y="481380"/>
                </a:lnTo>
                <a:lnTo>
                  <a:pt x="176025" y="480893"/>
                </a:lnTo>
                <a:lnTo>
                  <a:pt x="169685" y="479617"/>
                </a:lnTo>
                <a:lnTo>
                  <a:pt x="163553" y="477813"/>
                </a:lnTo>
                <a:lnTo>
                  <a:pt x="157560" y="475658"/>
                </a:lnTo>
                <a:lnTo>
                  <a:pt x="151659" y="473269"/>
                </a:lnTo>
                <a:lnTo>
                  <a:pt x="145821" y="470723"/>
                </a:lnTo>
                <a:lnTo>
                  <a:pt x="140024" y="468074"/>
                </a:lnTo>
                <a:lnTo>
                  <a:pt x="134254" y="464403"/>
                </a:lnTo>
                <a:lnTo>
                  <a:pt x="128503" y="460050"/>
                </a:lnTo>
                <a:lnTo>
                  <a:pt x="122763" y="455243"/>
                </a:lnTo>
                <a:lnTo>
                  <a:pt x="117032" y="451087"/>
                </a:lnTo>
                <a:lnTo>
                  <a:pt x="111306" y="447363"/>
                </a:lnTo>
                <a:lnTo>
                  <a:pt x="105584" y="443928"/>
                </a:lnTo>
                <a:lnTo>
                  <a:pt x="100816" y="440685"/>
                </a:lnTo>
                <a:lnTo>
                  <a:pt x="96685" y="437571"/>
                </a:lnTo>
                <a:lnTo>
                  <a:pt x="85567" y="4284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63"/>
          <p:cNvSpPr/>
          <p:nvPr/>
        </p:nvSpPr>
        <p:spPr>
          <a:xfrm>
            <a:off x="7958188" y="2443213"/>
            <a:ext cx="282843" cy="231364"/>
          </a:xfrm>
          <a:custGeom>
            <a:avLst/>
            <a:gdLst/>
            <a:ahLst/>
            <a:cxnLst/>
            <a:rect l="0" t="0" r="0" b="0"/>
            <a:pathLst>
              <a:path w="282843" h="231364">
                <a:moveTo>
                  <a:pt x="34239" y="179972"/>
                </a:moveTo>
                <a:lnTo>
                  <a:pt x="47892" y="175421"/>
                </a:lnTo>
                <a:lnTo>
                  <a:pt x="52866" y="174080"/>
                </a:lnTo>
                <a:lnTo>
                  <a:pt x="60933" y="172591"/>
                </a:lnTo>
                <a:lnTo>
                  <a:pt x="65370" y="171241"/>
                </a:lnTo>
                <a:lnTo>
                  <a:pt x="70232" y="169388"/>
                </a:lnTo>
                <a:lnTo>
                  <a:pt x="75380" y="167201"/>
                </a:lnTo>
                <a:lnTo>
                  <a:pt x="86179" y="162231"/>
                </a:lnTo>
                <a:lnTo>
                  <a:pt x="108634" y="151279"/>
                </a:lnTo>
                <a:lnTo>
                  <a:pt x="113363" y="147508"/>
                </a:lnTo>
                <a:lnTo>
                  <a:pt x="117468" y="143089"/>
                </a:lnTo>
                <a:lnTo>
                  <a:pt x="121158" y="138238"/>
                </a:lnTo>
                <a:lnTo>
                  <a:pt x="130337" y="125228"/>
                </a:lnTo>
                <a:lnTo>
                  <a:pt x="135452" y="117759"/>
                </a:lnTo>
                <a:lnTo>
                  <a:pt x="139814" y="110874"/>
                </a:lnTo>
                <a:lnTo>
                  <a:pt x="143675" y="104379"/>
                </a:lnTo>
                <a:lnTo>
                  <a:pt x="147202" y="98144"/>
                </a:lnTo>
                <a:lnTo>
                  <a:pt x="149552" y="92082"/>
                </a:lnTo>
                <a:lnTo>
                  <a:pt x="151120" y="86136"/>
                </a:lnTo>
                <a:lnTo>
                  <a:pt x="152165" y="80267"/>
                </a:lnTo>
                <a:lnTo>
                  <a:pt x="152861" y="75402"/>
                </a:lnTo>
                <a:lnTo>
                  <a:pt x="153326" y="71206"/>
                </a:lnTo>
                <a:lnTo>
                  <a:pt x="153636" y="67456"/>
                </a:lnTo>
                <a:lnTo>
                  <a:pt x="152889" y="63051"/>
                </a:lnTo>
                <a:lnTo>
                  <a:pt x="151439" y="58210"/>
                </a:lnTo>
                <a:lnTo>
                  <a:pt x="149520" y="53077"/>
                </a:lnTo>
                <a:lnTo>
                  <a:pt x="142268" y="32201"/>
                </a:lnTo>
                <a:lnTo>
                  <a:pt x="139596" y="26213"/>
                </a:lnTo>
                <a:lnTo>
                  <a:pt x="136862" y="21268"/>
                </a:lnTo>
                <a:lnTo>
                  <a:pt x="134087" y="17019"/>
                </a:lnTo>
                <a:lnTo>
                  <a:pt x="131284" y="13234"/>
                </a:lnTo>
                <a:lnTo>
                  <a:pt x="125630" y="6489"/>
                </a:lnTo>
                <a:lnTo>
                  <a:pt x="121836" y="4309"/>
                </a:lnTo>
                <a:lnTo>
                  <a:pt x="117402" y="2856"/>
                </a:lnTo>
                <a:lnTo>
                  <a:pt x="112541" y="1887"/>
                </a:lnTo>
                <a:lnTo>
                  <a:pt x="107395" y="1241"/>
                </a:lnTo>
                <a:lnTo>
                  <a:pt x="102061" y="810"/>
                </a:lnTo>
                <a:lnTo>
                  <a:pt x="92004" y="332"/>
                </a:lnTo>
                <a:lnTo>
                  <a:pt x="84359" y="119"/>
                </a:lnTo>
                <a:lnTo>
                  <a:pt x="70151" y="0"/>
                </a:lnTo>
                <a:lnTo>
                  <a:pt x="64847" y="935"/>
                </a:lnTo>
                <a:lnTo>
                  <a:pt x="59407" y="2511"/>
                </a:lnTo>
                <a:lnTo>
                  <a:pt x="53876" y="4515"/>
                </a:lnTo>
                <a:lnTo>
                  <a:pt x="47330" y="9660"/>
                </a:lnTo>
                <a:lnTo>
                  <a:pt x="40109" y="16901"/>
                </a:lnTo>
                <a:lnTo>
                  <a:pt x="32438" y="25538"/>
                </a:lnTo>
                <a:lnTo>
                  <a:pt x="26371" y="33201"/>
                </a:lnTo>
                <a:lnTo>
                  <a:pt x="21374" y="40214"/>
                </a:lnTo>
                <a:lnTo>
                  <a:pt x="17090" y="46795"/>
                </a:lnTo>
                <a:lnTo>
                  <a:pt x="13281" y="53087"/>
                </a:lnTo>
                <a:lnTo>
                  <a:pt x="9789" y="59187"/>
                </a:lnTo>
                <a:lnTo>
                  <a:pt x="6509" y="65159"/>
                </a:lnTo>
                <a:lnTo>
                  <a:pt x="4322" y="71997"/>
                </a:lnTo>
                <a:lnTo>
                  <a:pt x="2864" y="79414"/>
                </a:lnTo>
                <a:lnTo>
                  <a:pt x="1893" y="87215"/>
                </a:lnTo>
                <a:lnTo>
                  <a:pt x="1246" y="94322"/>
                </a:lnTo>
                <a:lnTo>
                  <a:pt x="813" y="100964"/>
                </a:lnTo>
                <a:lnTo>
                  <a:pt x="333" y="113424"/>
                </a:lnTo>
                <a:lnTo>
                  <a:pt x="63" y="132102"/>
                </a:lnTo>
                <a:lnTo>
                  <a:pt x="0" y="147266"/>
                </a:lnTo>
                <a:lnTo>
                  <a:pt x="1888" y="154358"/>
                </a:lnTo>
                <a:lnTo>
                  <a:pt x="5052" y="160991"/>
                </a:lnTo>
                <a:lnTo>
                  <a:pt x="9065" y="167318"/>
                </a:lnTo>
                <a:lnTo>
                  <a:pt x="12695" y="172488"/>
                </a:lnTo>
                <a:lnTo>
                  <a:pt x="16067" y="176888"/>
                </a:lnTo>
                <a:lnTo>
                  <a:pt x="19266" y="180773"/>
                </a:lnTo>
                <a:lnTo>
                  <a:pt x="27902" y="187630"/>
                </a:lnTo>
                <a:lnTo>
                  <a:pt x="32871" y="190792"/>
                </a:lnTo>
                <a:lnTo>
                  <a:pt x="38090" y="193853"/>
                </a:lnTo>
                <a:lnTo>
                  <a:pt x="43474" y="196846"/>
                </a:lnTo>
                <a:lnTo>
                  <a:pt x="54536" y="202711"/>
                </a:lnTo>
                <a:lnTo>
                  <a:pt x="65802" y="208493"/>
                </a:lnTo>
                <a:lnTo>
                  <a:pt x="72426" y="211368"/>
                </a:lnTo>
                <a:lnTo>
                  <a:pt x="79700" y="214238"/>
                </a:lnTo>
                <a:lnTo>
                  <a:pt x="87406" y="217103"/>
                </a:lnTo>
                <a:lnTo>
                  <a:pt x="97307" y="219966"/>
                </a:lnTo>
                <a:lnTo>
                  <a:pt x="108669" y="222827"/>
                </a:lnTo>
                <a:lnTo>
                  <a:pt x="121006" y="225687"/>
                </a:lnTo>
                <a:lnTo>
                  <a:pt x="132089" y="227594"/>
                </a:lnTo>
                <a:lnTo>
                  <a:pt x="142335" y="228864"/>
                </a:lnTo>
                <a:lnTo>
                  <a:pt x="152023" y="229712"/>
                </a:lnTo>
                <a:lnTo>
                  <a:pt x="161339" y="230277"/>
                </a:lnTo>
                <a:lnTo>
                  <a:pt x="179310" y="230904"/>
                </a:lnTo>
                <a:lnTo>
                  <a:pt x="241560" y="231363"/>
                </a:lnTo>
                <a:lnTo>
                  <a:pt x="248653" y="230425"/>
                </a:lnTo>
                <a:lnTo>
                  <a:pt x="255286" y="228847"/>
                </a:lnTo>
                <a:lnTo>
                  <a:pt x="261614" y="226843"/>
                </a:lnTo>
                <a:lnTo>
                  <a:pt x="266785" y="225506"/>
                </a:lnTo>
                <a:lnTo>
                  <a:pt x="271185" y="224616"/>
                </a:lnTo>
                <a:lnTo>
                  <a:pt x="282842" y="2228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4"/>
          <p:cNvSpPr/>
          <p:nvPr/>
        </p:nvSpPr>
        <p:spPr>
          <a:xfrm>
            <a:off x="8250950" y="2332579"/>
            <a:ext cx="280177" cy="393401"/>
          </a:xfrm>
          <a:custGeom>
            <a:avLst/>
            <a:gdLst/>
            <a:ahLst/>
            <a:cxnLst/>
            <a:rect l="0" t="0" r="0" b="0"/>
            <a:pathLst>
              <a:path w="280177" h="393401">
                <a:moveTo>
                  <a:pt x="161530" y="67721"/>
                </a:moveTo>
                <a:lnTo>
                  <a:pt x="161530" y="31130"/>
                </a:lnTo>
                <a:lnTo>
                  <a:pt x="160577" y="28087"/>
                </a:lnTo>
                <a:lnTo>
                  <a:pt x="156979" y="22166"/>
                </a:lnTo>
                <a:lnTo>
                  <a:pt x="149665" y="13819"/>
                </a:lnTo>
                <a:lnTo>
                  <a:pt x="141016" y="5664"/>
                </a:lnTo>
                <a:lnTo>
                  <a:pt x="133997" y="2040"/>
                </a:lnTo>
                <a:lnTo>
                  <a:pt x="127703" y="429"/>
                </a:lnTo>
                <a:lnTo>
                  <a:pt x="124692" y="0"/>
                </a:lnTo>
                <a:lnTo>
                  <a:pt x="116264" y="2062"/>
                </a:lnTo>
                <a:lnTo>
                  <a:pt x="111350" y="3946"/>
                </a:lnTo>
                <a:lnTo>
                  <a:pt x="103350" y="6039"/>
                </a:lnTo>
                <a:lnTo>
                  <a:pt x="99883" y="6597"/>
                </a:lnTo>
                <a:lnTo>
                  <a:pt x="93491" y="9757"/>
                </a:lnTo>
                <a:lnTo>
                  <a:pt x="85570" y="15289"/>
                </a:lnTo>
                <a:lnTo>
                  <a:pt x="49115" y="39767"/>
                </a:lnTo>
                <a:lnTo>
                  <a:pt x="42771" y="45275"/>
                </a:lnTo>
                <a:lnTo>
                  <a:pt x="37590" y="50852"/>
                </a:lnTo>
                <a:lnTo>
                  <a:pt x="29293" y="61176"/>
                </a:lnTo>
                <a:lnTo>
                  <a:pt x="22431" y="68939"/>
                </a:lnTo>
                <a:lnTo>
                  <a:pt x="16205" y="75565"/>
                </a:lnTo>
                <a:lnTo>
                  <a:pt x="13213" y="78665"/>
                </a:lnTo>
                <a:lnTo>
                  <a:pt x="11216" y="82637"/>
                </a:lnTo>
                <a:lnTo>
                  <a:pt x="8998" y="92130"/>
                </a:lnTo>
                <a:lnTo>
                  <a:pt x="5473" y="100159"/>
                </a:lnTo>
                <a:lnTo>
                  <a:pt x="3200" y="103634"/>
                </a:lnTo>
                <a:lnTo>
                  <a:pt x="673" y="112574"/>
                </a:lnTo>
                <a:lnTo>
                  <a:pt x="0" y="117626"/>
                </a:lnTo>
                <a:lnTo>
                  <a:pt x="503" y="121946"/>
                </a:lnTo>
                <a:lnTo>
                  <a:pt x="1791" y="125778"/>
                </a:lnTo>
                <a:lnTo>
                  <a:pt x="3603" y="129286"/>
                </a:lnTo>
                <a:lnTo>
                  <a:pt x="5615" y="138263"/>
                </a:lnTo>
                <a:lnTo>
                  <a:pt x="6151" y="143324"/>
                </a:lnTo>
                <a:lnTo>
                  <a:pt x="8414" y="147650"/>
                </a:lnTo>
                <a:lnTo>
                  <a:pt x="16008" y="154997"/>
                </a:lnTo>
                <a:lnTo>
                  <a:pt x="23193" y="161438"/>
                </a:lnTo>
                <a:lnTo>
                  <a:pt x="30515" y="167475"/>
                </a:lnTo>
                <a:lnTo>
                  <a:pt x="35134" y="170419"/>
                </a:lnTo>
                <a:lnTo>
                  <a:pt x="40119" y="173334"/>
                </a:lnTo>
                <a:lnTo>
                  <a:pt x="45345" y="177182"/>
                </a:lnTo>
                <a:lnTo>
                  <a:pt x="50737" y="181652"/>
                </a:lnTo>
                <a:lnTo>
                  <a:pt x="56235" y="186538"/>
                </a:lnTo>
                <a:lnTo>
                  <a:pt x="62758" y="190747"/>
                </a:lnTo>
                <a:lnTo>
                  <a:pt x="69964" y="194506"/>
                </a:lnTo>
                <a:lnTo>
                  <a:pt x="84640" y="201222"/>
                </a:lnTo>
                <a:lnTo>
                  <a:pt x="97511" y="207382"/>
                </a:lnTo>
                <a:lnTo>
                  <a:pt x="104563" y="211311"/>
                </a:lnTo>
                <a:lnTo>
                  <a:pt x="112123" y="215835"/>
                </a:lnTo>
                <a:lnTo>
                  <a:pt x="120019" y="220756"/>
                </a:lnTo>
                <a:lnTo>
                  <a:pt x="130046" y="225942"/>
                </a:lnTo>
                <a:lnTo>
                  <a:pt x="141493" y="231304"/>
                </a:lnTo>
                <a:lnTo>
                  <a:pt x="164054" y="241389"/>
                </a:lnTo>
                <a:lnTo>
                  <a:pt x="180432" y="249047"/>
                </a:lnTo>
                <a:lnTo>
                  <a:pt x="189372" y="255280"/>
                </a:lnTo>
                <a:lnTo>
                  <a:pt x="199141" y="263245"/>
                </a:lnTo>
                <a:lnTo>
                  <a:pt x="209463" y="272365"/>
                </a:lnTo>
                <a:lnTo>
                  <a:pt x="219204" y="279398"/>
                </a:lnTo>
                <a:lnTo>
                  <a:pt x="228554" y="285039"/>
                </a:lnTo>
                <a:lnTo>
                  <a:pt x="237645" y="289752"/>
                </a:lnTo>
                <a:lnTo>
                  <a:pt x="244658" y="294799"/>
                </a:lnTo>
                <a:lnTo>
                  <a:pt x="250286" y="300069"/>
                </a:lnTo>
                <a:lnTo>
                  <a:pt x="254991" y="305487"/>
                </a:lnTo>
                <a:lnTo>
                  <a:pt x="262758" y="316587"/>
                </a:lnTo>
                <a:lnTo>
                  <a:pt x="268433" y="326918"/>
                </a:lnTo>
                <a:lnTo>
                  <a:pt x="272580" y="339041"/>
                </a:lnTo>
                <a:lnTo>
                  <a:pt x="276926" y="348962"/>
                </a:lnTo>
                <a:lnTo>
                  <a:pt x="279492" y="357182"/>
                </a:lnTo>
                <a:lnTo>
                  <a:pt x="280176" y="360707"/>
                </a:lnTo>
                <a:lnTo>
                  <a:pt x="279680" y="364010"/>
                </a:lnTo>
                <a:lnTo>
                  <a:pt x="278397" y="367164"/>
                </a:lnTo>
                <a:lnTo>
                  <a:pt x="272039" y="378695"/>
                </a:lnTo>
                <a:lnTo>
                  <a:pt x="269493" y="383622"/>
                </a:lnTo>
                <a:lnTo>
                  <a:pt x="266842" y="386906"/>
                </a:lnTo>
                <a:lnTo>
                  <a:pt x="264124" y="389096"/>
                </a:lnTo>
                <a:lnTo>
                  <a:pt x="261358" y="390556"/>
                </a:lnTo>
                <a:lnTo>
                  <a:pt x="255746" y="392178"/>
                </a:lnTo>
                <a:lnTo>
                  <a:pt x="249124" y="392899"/>
                </a:lnTo>
                <a:lnTo>
                  <a:pt x="244691" y="393091"/>
                </a:lnTo>
                <a:lnTo>
                  <a:pt x="234684" y="393305"/>
                </a:lnTo>
                <a:lnTo>
                  <a:pt x="223889" y="393400"/>
                </a:lnTo>
                <a:lnTo>
                  <a:pt x="207864" y="391520"/>
                </a:lnTo>
                <a:lnTo>
                  <a:pt x="157040" y="384352"/>
                </a:lnTo>
                <a:lnTo>
                  <a:pt x="135677" y="380725"/>
                </a:lnTo>
                <a:lnTo>
                  <a:pt x="118577" y="377355"/>
                </a:lnTo>
                <a:lnTo>
                  <a:pt x="104319" y="374156"/>
                </a:lnTo>
                <a:lnTo>
                  <a:pt x="92910" y="372024"/>
                </a:lnTo>
                <a:lnTo>
                  <a:pt x="83397" y="370602"/>
                </a:lnTo>
                <a:lnTo>
                  <a:pt x="75151" y="369654"/>
                </a:lnTo>
                <a:lnTo>
                  <a:pt x="64892" y="369022"/>
                </a:lnTo>
                <a:lnTo>
                  <a:pt x="53289" y="368601"/>
                </a:lnTo>
                <a:lnTo>
                  <a:pt x="7225" y="3677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65"/>
          <p:cNvSpPr/>
          <p:nvPr/>
        </p:nvSpPr>
        <p:spPr>
          <a:xfrm>
            <a:off x="2291714" y="3283267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6"/>
          <p:cNvSpPr/>
          <p:nvPr/>
        </p:nvSpPr>
        <p:spPr>
          <a:xfrm>
            <a:off x="2308859" y="3274754"/>
            <a:ext cx="257176" cy="276541"/>
          </a:xfrm>
          <a:custGeom>
            <a:avLst/>
            <a:gdLst/>
            <a:ahLst/>
            <a:cxnLst/>
            <a:rect l="0" t="0" r="0" b="0"/>
            <a:pathLst>
              <a:path w="257176" h="276541">
                <a:moveTo>
                  <a:pt x="0" y="8513"/>
                </a:moveTo>
                <a:lnTo>
                  <a:pt x="0" y="35207"/>
                </a:lnTo>
                <a:lnTo>
                  <a:pt x="953" y="39644"/>
                </a:lnTo>
                <a:lnTo>
                  <a:pt x="2541" y="44507"/>
                </a:lnTo>
                <a:lnTo>
                  <a:pt x="4551" y="49654"/>
                </a:lnTo>
                <a:lnTo>
                  <a:pt x="6845" y="54990"/>
                </a:lnTo>
                <a:lnTo>
                  <a:pt x="11932" y="66000"/>
                </a:lnTo>
                <a:lnTo>
                  <a:pt x="13670" y="72555"/>
                </a:lnTo>
                <a:lnTo>
                  <a:pt x="14829" y="79783"/>
                </a:lnTo>
                <a:lnTo>
                  <a:pt x="15601" y="87458"/>
                </a:lnTo>
                <a:lnTo>
                  <a:pt x="17068" y="95433"/>
                </a:lnTo>
                <a:lnTo>
                  <a:pt x="18999" y="103608"/>
                </a:lnTo>
                <a:lnTo>
                  <a:pt x="21239" y="111914"/>
                </a:lnTo>
                <a:lnTo>
                  <a:pt x="22732" y="120310"/>
                </a:lnTo>
                <a:lnTo>
                  <a:pt x="23727" y="128764"/>
                </a:lnTo>
                <a:lnTo>
                  <a:pt x="24391" y="137258"/>
                </a:lnTo>
                <a:lnTo>
                  <a:pt x="29875" y="185619"/>
                </a:lnTo>
                <a:lnTo>
                  <a:pt x="32300" y="199926"/>
                </a:lnTo>
                <a:lnTo>
                  <a:pt x="34868" y="211369"/>
                </a:lnTo>
                <a:lnTo>
                  <a:pt x="37533" y="220903"/>
                </a:lnTo>
                <a:lnTo>
                  <a:pt x="39310" y="228212"/>
                </a:lnTo>
                <a:lnTo>
                  <a:pt x="40494" y="234036"/>
                </a:lnTo>
                <a:lnTo>
                  <a:pt x="41284" y="238872"/>
                </a:lnTo>
                <a:lnTo>
                  <a:pt x="42763" y="244953"/>
                </a:lnTo>
                <a:lnTo>
                  <a:pt x="44701" y="251865"/>
                </a:lnTo>
                <a:lnTo>
                  <a:pt x="46946" y="259330"/>
                </a:lnTo>
                <a:lnTo>
                  <a:pt x="48443" y="265259"/>
                </a:lnTo>
                <a:lnTo>
                  <a:pt x="49440" y="270165"/>
                </a:lnTo>
                <a:lnTo>
                  <a:pt x="50549" y="276250"/>
                </a:lnTo>
                <a:lnTo>
                  <a:pt x="50844" y="276540"/>
                </a:lnTo>
                <a:lnTo>
                  <a:pt x="51041" y="275780"/>
                </a:lnTo>
                <a:lnTo>
                  <a:pt x="51319" y="270160"/>
                </a:lnTo>
                <a:lnTo>
                  <a:pt x="50405" y="267717"/>
                </a:lnTo>
                <a:lnTo>
                  <a:pt x="46850" y="262462"/>
                </a:lnTo>
                <a:lnTo>
                  <a:pt x="44635" y="254412"/>
                </a:lnTo>
                <a:lnTo>
                  <a:pt x="44044" y="249598"/>
                </a:lnTo>
                <a:lnTo>
                  <a:pt x="38662" y="215518"/>
                </a:lnTo>
                <a:lnTo>
                  <a:pt x="38157" y="203667"/>
                </a:lnTo>
                <a:lnTo>
                  <a:pt x="38773" y="192908"/>
                </a:lnTo>
                <a:lnTo>
                  <a:pt x="40137" y="182878"/>
                </a:lnTo>
                <a:lnTo>
                  <a:pt x="44191" y="159034"/>
                </a:lnTo>
                <a:lnTo>
                  <a:pt x="46606" y="146008"/>
                </a:lnTo>
                <a:lnTo>
                  <a:pt x="50121" y="132561"/>
                </a:lnTo>
                <a:lnTo>
                  <a:pt x="54369" y="118834"/>
                </a:lnTo>
                <a:lnTo>
                  <a:pt x="59106" y="104921"/>
                </a:lnTo>
                <a:lnTo>
                  <a:pt x="64169" y="91835"/>
                </a:lnTo>
                <a:lnTo>
                  <a:pt x="69450" y="79301"/>
                </a:lnTo>
                <a:lnTo>
                  <a:pt x="74875" y="67135"/>
                </a:lnTo>
                <a:lnTo>
                  <a:pt x="80397" y="57119"/>
                </a:lnTo>
                <a:lnTo>
                  <a:pt x="85983" y="48537"/>
                </a:lnTo>
                <a:lnTo>
                  <a:pt x="91612" y="40911"/>
                </a:lnTo>
                <a:lnTo>
                  <a:pt x="97270" y="33921"/>
                </a:lnTo>
                <a:lnTo>
                  <a:pt x="102947" y="27357"/>
                </a:lnTo>
                <a:lnTo>
                  <a:pt x="108636" y="21076"/>
                </a:lnTo>
                <a:lnTo>
                  <a:pt x="114334" y="15936"/>
                </a:lnTo>
                <a:lnTo>
                  <a:pt x="120038" y="11557"/>
                </a:lnTo>
                <a:lnTo>
                  <a:pt x="125746" y="7685"/>
                </a:lnTo>
                <a:lnTo>
                  <a:pt x="131455" y="5103"/>
                </a:lnTo>
                <a:lnTo>
                  <a:pt x="137167" y="3382"/>
                </a:lnTo>
                <a:lnTo>
                  <a:pt x="142880" y="2235"/>
                </a:lnTo>
                <a:lnTo>
                  <a:pt x="147641" y="1470"/>
                </a:lnTo>
                <a:lnTo>
                  <a:pt x="155471" y="620"/>
                </a:lnTo>
                <a:lnTo>
                  <a:pt x="159845" y="394"/>
                </a:lnTo>
                <a:lnTo>
                  <a:pt x="169785" y="142"/>
                </a:lnTo>
                <a:lnTo>
                  <a:pt x="186091" y="0"/>
                </a:lnTo>
                <a:lnTo>
                  <a:pt x="190736" y="933"/>
                </a:lnTo>
                <a:lnTo>
                  <a:pt x="198437" y="4509"/>
                </a:lnTo>
                <a:lnTo>
                  <a:pt x="204681" y="6796"/>
                </a:lnTo>
                <a:lnTo>
                  <a:pt x="212654" y="9274"/>
                </a:lnTo>
                <a:lnTo>
                  <a:pt x="221780" y="11878"/>
                </a:lnTo>
                <a:lnTo>
                  <a:pt x="229768" y="15518"/>
                </a:lnTo>
                <a:lnTo>
                  <a:pt x="236999" y="19851"/>
                </a:lnTo>
                <a:lnTo>
                  <a:pt x="257175" y="342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7"/>
          <p:cNvSpPr/>
          <p:nvPr/>
        </p:nvSpPr>
        <p:spPr>
          <a:xfrm>
            <a:off x="2574607" y="3292861"/>
            <a:ext cx="522737" cy="478542"/>
          </a:xfrm>
          <a:custGeom>
            <a:avLst/>
            <a:gdLst/>
            <a:ahLst/>
            <a:cxnLst/>
            <a:rect l="0" t="0" r="0" b="0"/>
            <a:pathLst>
              <a:path w="522737" h="478542">
                <a:moveTo>
                  <a:pt x="0" y="153284"/>
                </a:moveTo>
                <a:lnTo>
                  <a:pt x="13652" y="148733"/>
                </a:lnTo>
                <a:lnTo>
                  <a:pt x="26694" y="145903"/>
                </a:lnTo>
                <a:lnTo>
                  <a:pt x="38534" y="145241"/>
                </a:lnTo>
                <a:lnTo>
                  <a:pt x="52369" y="143994"/>
                </a:lnTo>
                <a:lnTo>
                  <a:pt x="69915" y="138889"/>
                </a:lnTo>
                <a:lnTo>
                  <a:pt x="82522" y="136001"/>
                </a:lnTo>
                <a:lnTo>
                  <a:pt x="97899" y="129536"/>
                </a:lnTo>
                <a:lnTo>
                  <a:pt x="113568" y="121588"/>
                </a:lnTo>
                <a:lnTo>
                  <a:pt x="121277" y="116019"/>
                </a:lnTo>
                <a:lnTo>
                  <a:pt x="123714" y="113201"/>
                </a:lnTo>
                <a:lnTo>
                  <a:pt x="125339" y="110369"/>
                </a:lnTo>
                <a:lnTo>
                  <a:pt x="128096" y="101825"/>
                </a:lnTo>
                <a:lnTo>
                  <a:pt x="132496" y="85328"/>
                </a:lnTo>
                <a:lnTo>
                  <a:pt x="135087" y="72916"/>
                </a:lnTo>
                <a:lnTo>
                  <a:pt x="135778" y="68273"/>
                </a:lnTo>
                <a:lnTo>
                  <a:pt x="135286" y="64225"/>
                </a:lnTo>
                <a:lnTo>
                  <a:pt x="134006" y="60573"/>
                </a:lnTo>
                <a:lnTo>
                  <a:pt x="129658" y="52421"/>
                </a:lnTo>
                <a:lnTo>
                  <a:pt x="128349" y="51752"/>
                </a:lnTo>
                <a:lnTo>
                  <a:pt x="124354" y="51008"/>
                </a:lnTo>
                <a:lnTo>
                  <a:pt x="108137" y="50531"/>
                </a:lnTo>
                <a:lnTo>
                  <a:pt x="101083" y="50466"/>
                </a:lnTo>
                <a:lnTo>
                  <a:pt x="97869" y="51401"/>
                </a:lnTo>
                <a:lnTo>
                  <a:pt x="83326" y="59745"/>
                </a:lnTo>
                <a:lnTo>
                  <a:pt x="78411" y="62350"/>
                </a:lnTo>
                <a:lnTo>
                  <a:pt x="70409" y="70324"/>
                </a:lnTo>
                <a:lnTo>
                  <a:pt x="60549" y="82983"/>
                </a:lnTo>
                <a:lnTo>
                  <a:pt x="52628" y="93464"/>
                </a:lnTo>
                <a:lnTo>
                  <a:pt x="39583" y="113997"/>
                </a:lnTo>
                <a:lnTo>
                  <a:pt x="34961" y="123282"/>
                </a:lnTo>
                <a:lnTo>
                  <a:pt x="31880" y="131378"/>
                </a:lnTo>
                <a:lnTo>
                  <a:pt x="29826" y="138680"/>
                </a:lnTo>
                <a:lnTo>
                  <a:pt x="25004" y="154413"/>
                </a:lnTo>
                <a:lnTo>
                  <a:pt x="22384" y="162609"/>
                </a:lnTo>
                <a:lnTo>
                  <a:pt x="21590" y="172835"/>
                </a:lnTo>
                <a:lnTo>
                  <a:pt x="22013" y="184416"/>
                </a:lnTo>
                <a:lnTo>
                  <a:pt x="23248" y="196898"/>
                </a:lnTo>
                <a:lnTo>
                  <a:pt x="25024" y="209030"/>
                </a:lnTo>
                <a:lnTo>
                  <a:pt x="27160" y="220928"/>
                </a:lnTo>
                <a:lnTo>
                  <a:pt x="29537" y="232670"/>
                </a:lnTo>
                <a:lnTo>
                  <a:pt x="32074" y="242403"/>
                </a:lnTo>
                <a:lnTo>
                  <a:pt x="34717" y="250797"/>
                </a:lnTo>
                <a:lnTo>
                  <a:pt x="37432" y="258297"/>
                </a:lnTo>
                <a:lnTo>
                  <a:pt x="41147" y="264250"/>
                </a:lnTo>
                <a:lnTo>
                  <a:pt x="50355" y="273405"/>
                </a:lnTo>
                <a:lnTo>
                  <a:pt x="66249" y="283913"/>
                </a:lnTo>
                <a:lnTo>
                  <a:pt x="82467" y="287541"/>
                </a:lnTo>
                <a:lnTo>
                  <a:pt x="92125" y="288509"/>
                </a:lnTo>
                <a:lnTo>
                  <a:pt x="101422" y="288201"/>
                </a:lnTo>
                <a:lnTo>
                  <a:pt x="110477" y="287044"/>
                </a:lnTo>
                <a:lnTo>
                  <a:pt x="119371" y="285319"/>
                </a:lnTo>
                <a:lnTo>
                  <a:pt x="134334" y="280864"/>
                </a:lnTo>
                <a:lnTo>
                  <a:pt x="148286" y="275708"/>
                </a:lnTo>
                <a:lnTo>
                  <a:pt x="164013" y="270242"/>
                </a:lnTo>
                <a:lnTo>
                  <a:pt x="172207" y="266498"/>
                </a:lnTo>
                <a:lnTo>
                  <a:pt x="180527" y="262097"/>
                </a:lnTo>
                <a:lnTo>
                  <a:pt x="188931" y="257259"/>
                </a:lnTo>
                <a:lnTo>
                  <a:pt x="197392" y="251175"/>
                </a:lnTo>
                <a:lnTo>
                  <a:pt x="205890" y="244262"/>
                </a:lnTo>
                <a:lnTo>
                  <a:pt x="214412" y="236796"/>
                </a:lnTo>
                <a:lnTo>
                  <a:pt x="221999" y="228961"/>
                </a:lnTo>
                <a:lnTo>
                  <a:pt x="228962" y="220880"/>
                </a:lnTo>
                <a:lnTo>
                  <a:pt x="235509" y="212635"/>
                </a:lnTo>
                <a:lnTo>
                  <a:pt x="241778" y="204281"/>
                </a:lnTo>
                <a:lnTo>
                  <a:pt x="253825" y="187380"/>
                </a:lnTo>
                <a:lnTo>
                  <a:pt x="280418" y="148146"/>
                </a:lnTo>
                <a:lnTo>
                  <a:pt x="287910" y="136524"/>
                </a:lnTo>
                <a:lnTo>
                  <a:pt x="293858" y="126870"/>
                </a:lnTo>
                <a:lnTo>
                  <a:pt x="298775" y="118530"/>
                </a:lnTo>
                <a:lnTo>
                  <a:pt x="303006" y="110112"/>
                </a:lnTo>
                <a:lnTo>
                  <a:pt x="306779" y="101643"/>
                </a:lnTo>
                <a:lnTo>
                  <a:pt x="310247" y="93139"/>
                </a:lnTo>
                <a:lnTo>
                  <a:pt x="314100" y="81150"/>
                </a:lnTo>
                <a:lnTo>
                  <a:pt x="316269" y="66506"/>
                </a:lnTo>
                <a:lnTo>
                  <a:pt x="316573" y="61142"/>
                </a:lnTo>
                <a:lnTo>
                  <a:pt x="317729" y="58518"/>
                </a:lnTo>
                <a:lnTo>
                  <a:pt x="319452" y="57722"/>
                </a:lnTo>
                <a:lnTo>
                  <a:pt x="321553" y="58143"/>
                </a:lnTo>
                <a:lnTo>
                  <a:pt x="322954" y="62234"/>
                </a:lnTo>
                <a:lnTo>
                  <a:pt x="324510" y="76940"/>
                </a:lnTo>
                <a:lnTo>
                  <a:pt x="324925" y="89053"/>
                </a:lnTo>
                <a:lnTo>
                  <a:pt x="325591" y="148780"/>
                </a:lnTo>
                <a:lnTo>
                  <a:pt x="325646" y="161711"/>
                </a:lnTo>
                <a:lnTo>
                  <a:pt x="326634" y="177952"/>
                </a:lnTo>
                <a:lnTo>
                  <a:pt x="328247" y="196399"/>
                </a:lnTo>
                <a:lnTo>
                  <a:pt x="330274" y="216317"/>
                </a:lnTo>
                <a:lnTo>
                  <a:pt x="333530" y="240074"/>
                </a:lnTo>
                <a:lnTo>
                  <a:pt x="342228" y="294409"/>
                </a:lnTo>
                <a:lnTo>
                  <a:pt x="347215" y="318805"/>
                </a:lnTo>
                <a:lnTo>
                  <a:pt x="352444" y="340784"/>
                </a:lnTo>
                <a:lnTo>
                  <a:pt x="357835" y="361151"/>
                </a:lnTo>
                <a:lnTo>
                  <a:pt x="361429" y="380445"/>
                </a:lnTo>
                <a:lnTo>
                  <a:pt x="363825" y="399022"/>
                </a:lnTo>
                <a:lnTo>
                  <a:pt x="365423" y="417122"/>
                </a:lnTo>
                <a:lnTo>
                  <a:pt x="367440" y="431093"/>
                </a:lnTo>
                <a:lnTo>
                  <a:pt x="369738" y="442312"/>
                </a:lnTo>
                <a:lnTo>
                  <a:pt x="375718" y="464905"/>
                </a:lnTo>
                <a:lnTo>
                  <a:pt x="376754" y="473369"/>
                </a:lnTo>
                <a:lnTo>
                  <a:pt x="375947" y="475259"/>
                </a:lnTo>
                <a:lnTo>
                  <a:pt x="374456" y="476519"/>
                </a:lnTo>
                <a:lnTo>
                  <a:pt x="369771" y="478541"/>
                </a:lnTo>
                <a:lnTo>
                  <a:pt x="359858" y="465239"/>
                </a:lnTo>
                <a:lnTo>
                  <a:pt x="344855" y="443200"/>
                </a:lnTo>
                <a:lnTo>
                  <a:pt x="340393" y="435144"/>
                </a:lnTo>
                <a:lnTo>
                  <a:pt x="336467" y="426915"/>
                </a:lnTo>
                <a:lnTo>
                  <a:pt x="332896" y="418572"/>
                </a:lnTo>
                <a:lnTo>
                  <a:pt x="329563" y="409200"/>
                </a:lnTo>
                <a:lnTo>
                  <a:pt x="326389" y="399142"/>
                </a:lnTo>
                <a:lnTo>
                  <a:pt x="320322" y="377807"/>
                </a:lnTo>
                <a:lnTo>
                  <a:pt x="314450" y="355624"/>
                </a:lnTo>
                <a:lnTo>
                  <a:pt x="311551" y="339612"/>
                </a:lnTo>
                <a:lnTo>
                  <a:pt x="308666" y="320365"/>
                </a:lnTo>
                <a:lnTo>
                  <a:pt x="305790" y="298962"/>
                </a:lnTo>
                <a:lnTo>
                  <a:pt x="303872" y="279930"/>
                </a:lnTo>
                <a:lnTo>
                  <a:pt x="302594" y="262479"/>
                </a:lnTo>
                <a:lnTo>
                  <a:pt x="301742" y="246083"/>
                </a:lnTo>
                <a:lnTo>
                  <a:pt x="303079" y="226580"/>
                </a:lnTo>
                <a:lnTo>
                  <a:pt x="305875" y="205005"/>
                </a:lnTo>
                <a:lnTo>
                  <a:pt x="309644" y="182050"/>
                </a:lnTo>
                <a:lnTo>
                  <a:pt x="313109" y="163888"/>
                </a:lnTo>
                <a:lnTo>
                  <a:pt x="316372" y="148923"/>
                </a:lnTo>
                <a:lnTo>
                  <a:pt x="319500" y="136089"/>
                </a:lnTo>
                <a:lnTo>
                  <a:pt x="323490" y="123723"/>
                </a:lnTo>
                <a:lnTo>
                  <a:pt x="328055" y="111669"/>
                </a:lnTo>
                <a:lnTo>
                  <a:pt x="333003" y="99823"/>
                </a:lnTo>
                <a:lnTo>
                  <a:pt x="338207" y="89068"/>
                </a:lnTo>
                <a:lnTo>
                  <a:pt x="343581" y="79041"/>
                </a:lnTo>
                <a:lnTo>
                  <a:pt x="349069" y="69498"/>
                </a:lnTo>
                <a:lnTo>
                  <a:pt x="355585" y="61232"/>
                </a:lnTo>
                <a:lnTo>
                  <a:pt x="370445" y="46966"/>
                </a:lnTo>
                <a:lnTo>
                  <a:pt x="384035" y="34277"/>
                </a:lnTo>
                <a:lnTo>
                  <a:pt x="408281" y="10608"/>
                </a:lnTo>
                <a:lnTo>
                  <a:pt x="415063" y="6731"/>
                </a:lnTo>
                <a:lnTo>
                  <a:pt x="430217" y="2424"/>
                </a:lnTo>
                <a:lnTo>
                  <a:pt x="443938" y="510"/>
                </a:lnTo>
                <a:lnTo>
                  <a:pt x="450263" y="0"/>
                </a:lnTo>
                <a:lnTo>
                  <a:pt x="464912" y="1972"/>
                </a:lnTo>
                <a:lnTo>
                  <a:pt x="479043" y="6024"/>
                </a:lnTo>
                <a:lnTo>
                  <a:pt x="493305" y="13660"/>
                </a:lnTo>
                <a:lnTo>
                  <a:pt x="503727" y="19156"/>
                </a:lnTo>
                <a:lnTo>
                  <a:pt x="512169" y="27314"/>
                </a:lnTo>
                <a:lnTo>
                  <a:pt x="515753" y="32156"/>
                </a:lnTo>
                <a:lnTo>
                  <a:pt x="519736" y="42617"/>
                </a:lnTo>
                <a:lnTo>
                  <a:pt x="521506" y="54569"/>
                </a:lnTo>
                <a:lnTo>
                  <a:pt x="522293" y="69405"/>
                </a:lnTo>
                <a:lnTo>
                  <a:pt x="522643" y="82984"/>
                </a:lnTo>
                <a:lnTo>
                  <a:pt x="522736" y="89272"/>
                </a:lnTo>
                <a:lnTo>
                  <a:pt x="520300" y="101339"/>
                </a:lnTo>
                <a:lnTo>
                  <a:pt x="518317" y="107224"/>
                </a:lnTo>
                <a:lnTo>
                  <a:pt x="511033" y="118843"/>
                </a:lnTo>
                <a:lnTo>
                  <a:pt x="501446" y="130356"/>
                </a:lnTo>
                <a:lnTo>
                  <a:pt x="490835" y="141824"/>
                </a:lnTo>
                <a:lnTo>
                  <a:pt x="474151" y="158990"/>
                </a:lnTo>
                <a:lnTo>
                  <a:pt x="465643" y="166613"/>
                </a:lnTo>
                <a:lnTo>
                  <a:pt x="443490" y="185242"/>
                </a:lnTo>
                <a:lnTo>
                  <a:pt x="431868" y="193640"/>
                </a:lnTo>
                <a:lnTo>
                  <a:pt x="420309" y="201143"/>
                </a:lnTo>
                <a:lnTo>
                  <a:pt x="408794" y="208050"/>
                </a:lnTo>
                <a:lnTo>
                  <a:pt x="399212" y="212654"/>
                </a:lnTo>
                <a:lnTo>
                  <a:pt x="383485" y="217771"/>
                </a:lnTo>
                <a:lnTo>
                  <a:pt x="368472" y="220651"/>
                </a:lnTo>
                <a:lnTo>
                  <a:pt x="353440" y="221504"/>
                </a:lnTo>
                <a:lnTo>
                  <a:pt x="334328" y="2218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8"/>
          <p:cNvSpPr/>
          <p:nvPr/>
        </p:nvSpPr>
        <p:spPr>
          <a:xfrm>
            <a:off x="3183254" y="3266122"/>
            <a:ext cx="197169" cy="306043"/>
          </a:xfrm>
          <a:custGeom>
            <a:avLst/>
            <a:gdLst/>
            <a:ahLst/>
            <a:cxnLst/>
            <a:rect l="0" t="0" r="0" b="0"/>
            <a:pathLst>
              <a:path w="197169" h="306043">
                <a:moveTo>
                  <a:pt x="0" y="42863"/>
                </a:moveTo>
                <a:lnTo>
                  <a:pt x="9102" y="56515"/>
                </a:lnTo>
                <a:lnTo>
                  <a:pt x="13688" y="64347"/>
                </a:lnTo>
                <a:lnTo>
                  <a:pt x="18651" y="73378"/>
                </a:lnTo>
                <a:lnTo>
                  <a:pt x="35752" y="106146"/>
                </a:lnTo>
                <a:lnTo>
                  <a:pt x="39075" y="114579"/>
                </a:lnTo>
                <a:lnTo>
                  <a:pt x="42243" y="124011"/>
                </a:lnTo>
                <a:lnTo>
                  <a:pt x="45307" y="134109"/>
                </a:lnTo>
                <a:lnTo>
                  <a:pt x="48302" y="142746"/>
                </a:lnTo>
                <a:lnTo>
                  <a:pt x="51252" y="150409"/>
                </a:lnTo>
                <a:lnTo>
                  <a:pt x="54171" y="157423"/>
                </a:lnTo>
                <a:lnTo>
                  <a:pt x="56116" y="165909"/>
                </a:lnTo>
                <a:lnTo>
                  <a:pt x="57414" y="175376"/>
                </a:lnTo>
                <a:lnTo>
                  <a:pt x="58278" y="185497"/>
                </a:lnTo>
                <a:lnTo>
                  <a:pt x="59808" y="195102"/>
                </a:lnTo>
                <a:lnTo>
                  <a:pt x="61779" y="204363"/>
                </a:lnTo>
                <a:lnTo>
                  <a:pt x="64047" y="213395"/>
                </a:lnTo>
                <a:lnTo>
                  <a:pt x="69106" y="236130"/>
                </a:lnTo>
                <a:lnTo>
                  <a:pt x="71788" y="248860"/>
                </a:lnTo>
                <a:lnTo>
                  <a:pt x="74529" y="260204"/>
                </a:lnTo>
                <a:lnTo>
                  <a:pt x="77308" y="270624"/>
                </a:lnTo>
                <a:lnTo>
                  <a:pt x="80115" y="280429"/>
                </a:lnTo>
                <a:lnTo>
                  <a:pt x="81985" y="288870"/>
                </a:lnTo>
                <a:lnTo>
                  <a:pt x="83232" y="296403"/>
                </a:lnTo>
                <a:lnTo>
                  <a:pt x="84063" y="303329"/>
                </a:lnTo>
                <a:lnTo>
                  <a:pt x="83665" y="306042"/>
                </a:lnTo>
                <a:lnTo>
                  <a:pt x="82447" y="305946"/>
                </a:lnTo>
                <a:lnTo>
                  <a:pt x="78553" y="301711"/>
                </a:lnTo>
                <a:lnTo>
                  <a:pt x="73648" y="296654"/>
                </a:lnTo>
                <a:lnTo>
                  <a:pt x="68293" y="288691"/>
                </a:lnTo>
                <a:lnTo>
                  <a:pt x="65531" y="283901"/>
                </a:lnTo>
                <a:lnTo>
                  <a:pt x="63690" y="277850"/>
                </a:lnTo>
                <a:lnTo>
                  <a:pt x="62463" y="270958"/>
                </a:lnTo>
                <a:lnTo>
                  <a:pt x="61645" y="263506"/>
                </a:lnTo>
                <a:lnTo>
                  <a:pt x="55942" y="221163"/>
                </a:lnTo>
                <a:lnTo>
                  <a:pt x="54440" y="206497"/>
                </a:lnTo>
                <a:lnTo>
                  <a:pt x="53439" y="192909"/>
                </a:lnTo>
                <a:lnTo>
                  <a:pt x="52771" y="180042"/>
                </a:lnTo>
                <a:lnTo>
                  <a:pt x="54231" y="164795"/>
                </a:lnTo>
                <a:lnTo>
                  <a:pt x="57109" y="147964"/>
                </a:lnTo>
                <a:lnTo>
                  <a:pt x="60933" y="130075"/>
                </a:lnTo>
                <a:lnTo>
                  <a:pt x="67292" y="113387"/>
                </a:lnTo>
                <a:lnTo>
                  <a:pt x="75342" y="97499"/>
                </a:lnTo>
                <a:lnTo>
                  <a:pt x="84518" y="82144"/>
                </a:lnTo>
                <a:lnTo>
                  <a:pt x="91588" y="69050"/>
                </a:lnTo>
                <a:lnTo>
                  <a:pt x="97254" y="57464"/>
                </a:lnTo>
                <a:lnTo>
                  <a:pt x="101983" y="46881"/>
                </a:lnTo>
                <a:lnTo>
                  <a:pt x="107994" y="38874"/>
                </a:lnTo>
                <a:lnTo>
                  <a:pt x="114859" y="32584"/>
                </a:lnTo>
                <a:lnTo>
                  <a:pt x="122293" y="27438"/>
                </a:lnTo>
                <a:lnTo>
                  <a:pt x="129153" y="23054"/>
                </a:lnTo>
                <a:lnTo>
                  <a:pt x="135632" y="19180"/>
                </a:lnTo>
                <a:lnTo>
                  <a:pt x="141857" y="15644"/>
                </a:lnTo>
                <a:lnTo>
                  <a:pt x="153853" y="9175"/>
                </a:lnTo>
                <a:lnTo>
                  <a:pt x="159719" y="6117"/>
                </a:lnTo>
                <a:lnTo>
                  <a:pt x="165535" y="4078"/>
                </a:lnTo>
                <a:lnTo>
                  <a:pt x="171316" y="2719"/>
                </a:lnTo>
                <a:lnTo>
                  <a:pt x="177076" y="1813"/>
                </a:lnTo>
                <a:lnTo>
                  <a:pt x="181868" y="1208"/>
                </a:lnTo>
                <a:lnTo>
                  <a:pt x="186016" y="806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9"/>
          <p:cNvSpPr/>
          <p:nvPr/>
        </p:nvSpPr>
        <p:spPr>
          <a:xfrm>
            <a:off x="3423284" y="3326672"/>
            <a:ext cx="210540" cy="299383"/>
          </a:xfrm>
          <a:custGeom>
            <a:avLst/>
            <a:gdLst/>
            <a:ahLst/>
            <a:cxnLst/>
            <a:rect l="0" t="0" r="0" b="0"/>
            <a:pathLst>
              <a:path w="210540" h="299383">
                <a:moveTo>
                  <a:pt x="0" y="110900"/>
                </a:moveTo>
                <a:lnTo>
                  <a:pt x="4551" y="120002"/>
                </a:lnTo>
                <a:lnTo>
                  <a:pt x="9326" y="127010"/>
                </a:lnTo>
                <a:lnTo>
                  <a:pt x="14622" y="133300"/>
                </a:lnTo>
                <a:lnTo>
                  <a:pt x="20151" y="139271"/>
                </a:lnTo>
                <a:lnTo>
                  <a:pt x="22959" y="141244"/>
                </a:lnTo>
                <a:lnTo>
                  <a:pt x="28620" y="143436"/>
                </a:lnTo>
                <a:lnTo>
                  <a:pt x="32415" y="144973"/>
                </a:lnTo>
                <a:lnTo>
                  <a:pt x="36850" y="146951"/>
                </a:lnTo>
                <a:lnTo>
                  <a:pt x="41712" y="149221"/>
                </a:lnTo>
                <a:lnTo>
                  <a:pt x="46858" y="150735"/>
                </a:lnTo>
                <a:lnTo>
                  <a:pt x="52194" y="151744"/>
                </a:lnTo>
                <a:lnTo>
                  <a:pt x="57656" y="152417"/>
                </a:lnTo>
                <a:lnTo>
                  <a:pt x="63203" y="151913"/>
                </a:lnTo>
                <a:lnTo>
                  <a:pt x="68805" y="150625"/>
                </a:lnTo>
                <a:lnTo>
                  <a:pt x="74445" y="148813"/>
                </a:lnTo>
                <a:lnTo>
                  <a:pt x="81063" y="147605"/>
                </a:lnTo>
                <a:lnTo>
                  <a:pt x="88332" y="146800"/>
                </a:lnTo>
                <a:lnTo>
                  <a:pt x="96036" y="146264"/>
                </a:lnTo>
                <a:lnTo>
                  <a:pt x="102124" y="144001"/>
                </a:lnTo>
                <a:lnTo>
                  <a:pt x="107135" y="140587"/>
                </a:lnTo>
                <a:lnTo>
                  <a:pt x="111429" y="136407"/>
                </a:lnTo>
                <a:lnTo>
                  <a:pt x="117149" y="132667"/>
                </a:lnTo>
                <a:lnTo>
                  <a:pt x="123819" y="129221"/>
                </a:lnTo>
                <a:lnTo>
                  <a:pt x="131123" y="125972"/>
                </a:lnTo>
                <a:lnTo>
                  <a:pt x="137898" y="121900"/>
                </a:lnTo>
                <a:lnTo>
                  <a:pt x="144320" y="117281"/>
                </a:lnTo>
                <a:lnTo>
                  <a:pt x="150506" y="112297"/>
                </a:lnTo>
                <a:lnTo>
                  <a:pt x="156535" y="107069"/>
                </a:lnTo>
                <a:lnTo>
                  <a:pt x="162459" y="101678"/>
                </a:lnTo>
                <a:lnTo>
                  <a:pt x="168314" y="96180"/>
                </a:lnTo>
                <a:lnTo>
                  <a:pt x="173169" y="90609"/>
                </a:lnTo>
                <a:lnTo>
                  <a:pt x="177359" y="84990"/>
                </a:lnTo>
                <a:lnTo>
                  <a:pt x="181104" y="79339"/>
                </a:lnTo>
                <a:lnTo>
                  <a:pt x="200028" y="48632"/>
                </a:lnTo>
                <a:lnTo>
                  <a:pt x="204790" y="39861"/>
                </a:lnTo>
                <a:lnTo>
                  <a:pt x="207964" y="33060"/>
                </a:lnTo>
                <a:lnTo>
                  <a:pt x="210081" y="27575"/>
                </a:lnTo>
                <a:lnTo>
                  <a:pt x="210539" y="22965"/>
                </a:lnTo>
                <a:lnTo>
                  <a:pt x="209892" y="18939"/>
                </a:lnTo>
                <a:lnTo>
                  <a:pt x="207585" y="11926"/>
                </a:lnTo>
                <a:lnTo>
                  <a:pt x="206560" y="5634"/>
                </a:lnTo>
                <a:lnTo>
                  <a:pt x="205335" y="3575"/>
                </a:lnTo>
                <a:lnTo>
                  <a:pt x="203565" y="2203"/>
                </a:lnTo>
                <a:lnTo>
                  <a:pt x="201433" y="1288"/>
                </a:lnTo>
                <a:lnTo>
                  <a:pt x="196523" y="271"/>
                </a:lnTo>
                <a:lnTo>
                  <a:pt x="193880" y="0"/>
                </a:lnTo>
                <a:lnTo>
                  <a:pt x="190214" y="772"/>
                </a:lnTo>
                <a:lnTo>
                  <a:pt x="185865" y="2239"/>
                </a:lnTo>
                <a:lnTo>
                  <a:pt x="181060" y="4169"/>
                </a:lnTo>
                <a:lnTo>
                  <a:pt x="175952" y="6409"/>
                </a:lnTo>
                <a:lnTo>
                  <a:pt x="165196" y="11437"/>
                </a:lnTo>
                <a:lnTo>
                  <a:pt x="159661" y="15064"/>
                </a:lnTo>
                <a:lnTo>
                  <a:pt x="154066" y="19387"/>
                </a:lnTo>
                <a:lnTo>
                  <a:pt x="148431" y="24174"/>
                </a:lnTo>
                <a:lnTo>
                  <a:pt x="142769" y="30223"/>
                </a:lnTo>
                <a:lnTo>
                  <a:pt x="137089" y="37112"/>
                </a:lnTo>
                <a:lnTo>
                  <a:pt x="131398" y="44563"/>
                </a:lnTo>
                <a:lnTo>
                  <a:pt x="125699" y="52388"/>
                </a:lnTo>
                <a:lnTo>
                  <a:pt x="114287" y="68702"/>
                </a:lnTo>
                <a:lnTo>
                  <a:pt x="97152" y="93952"/>
                </a:lnTo>
                <a:lnTo>
                  <a:pt x="92390" y="102459"/>
                </a:lnTo>
                <a:lnTo>
                  <a:pt x="88264" y="110988"/>
                </a:lnTo>
                <a:lnTo>
                  <a:pt x="84560" y="119531"/>
                </a:lnTo>
                <a:lnTo>
                  <a:pt x="82091" y="129037"/>
                </a:lnTo>
                <a:lnTo>
                  <a:pt x="80445" y="139184"/>
                </a:lnTo>
                <a:lnTo>
                  <a:pt x="79348" y="149758"/>
                </a:lnTo>
                <a:lnTo>
                  <a:pt x="75588" y="176748"/>
                </a:lnTo>
                <a:lnTo>
                  <a:pt x="73252" y="191946"/>
                </a:lnTo>
                <a:lnTo>
                  <a:pt x="72647" y="204936"/>
                </a:lnTo>
                <a:lnTo>
                  <a:pt x="73197" y="216453"/>
                </a:lnTo>
                <a:lnTo>
                  <a:pt x="74516" y="226989"/>
                </a:lnTo>
                <a:lnTo>
                  <a:pt x="76347" y="237823"/>
                </a:lnTo>
                <a:lnTo>
                  <a:pt x="78521" y="248855"/>
                </a:lnTo>
                <a:lnTo>
                  <a:pt x="80922" y="260020"/>
                </a:lnTo>
                <a:lnTo>
                  <a:pt x="84429" y="269368"/>
                </a:lnTo>
                <a:lnTo>
                  <a:pt x="88671" y="277506"/>
                </a:lnTo>
                <a:lnTo>
                  <a:pt x="93404" y="284836"/>
                </a:lnTo>
                <a:lnTo>
                  <a:pt x="98464" y="289722"/>
                </a:lnTo>
                <a:lnTo>
                  <a:pt x="103743" y="292980"/>
                </a:lnTo>
                <a:lnTo>
                  <a:pt x="109167" y="295151"/>
                </a:lnTo>
                <a:lnTo>
                  <a:pt x="114689" y="296599"/>
                </a:lnTo>
                <a:lnTo>
                  <a:pt x="120274" y="297565"/>
                </a:lnTo>
                <a:lnTo>
                  <a:pt x="125903" y="298208"/>
                </a:lnTo>
                <a:lnTo>
                  <a:pt x="132513" y="298637"/>
                </a:lnTo>
                <a:lnTo>
                  <a:pt x="139777" y="298923"/>
                </a:lnTo>
                <a:lnTo>
                  <a:pt x="161113" y="299326"/>
                </a:lnTo>
                <a:lnTo>
                  <a:pt x="167416" y="299382"/>
                </a:lnTo>
                <a:lnTo>
                  <a:pt x="172571" y="298467"/>
                </a:lnTo>
                <a:lnTo>
                  <a:pt x="176960" y="296905"/>
                </a:lnTo>
                <a:lnTo>
                  <a:pt x="188595" y="2909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70"/>
          <p:cNvSpPr/>
          <p:nvPr/>
        </p:nvSpPr>
        <p:spPr>
          <a:xfrm>
            <a:off x="3800991" y="3283267"/>
            <a:ext cx="762437" cy="351278"/>
          </a:xfrm>
          <a:custGeom>
            <a:avLst/>
            <a:gdLst/>
            <a:ahLst/>
            <a:cxnLst/>
            <a:rect l="0" t="0" r="0" b="0"/>
            <a:pathLst>
              <a:path w="762437" h="351278">
                <a:moveTo>
                  <a:pt x="50918" y="0"/>
                </a:moveTo>
                <a:lnTo>
                  <a:pt x="37266" y="13653"/>
                </a:lnTo>
                <a:lnTo>
                  <a:pt x="32292" y="19579"/>
                </a:lnTo>
                <a:lnTo>
                  <a:pt x="28023" y="25435"/>
                </a:lnTo>
                <a:lnTo>
                  <a:pt x="24225" y="31245"/>
                </a:lnTo>
                <a:lnTo>
                  <a:pt x="20740" y="37022"/>
                </a:lnTo>
                <a:lnTo>
                  <a:pt x="17465" y="42779"/>
                </a:lnTo>
                <a:lnTo>
                  <a:pt x="11285" y="54256"/>
                </a:lnTo>
                <a:lnTo>
                  <a:pt x="5364" y="65706"/>
                </a:lnTo>
                <a:lnTo>
                  <a:pt x="3403" y="71427"/>
                </a:lnTo>
                <a:lnTo>
                  <a:pt x="2097" y="77145"/>
                </a:lnTo>
                <a:lnTo>
                  <a:pt x="1226" y="82863"/>
                </a:lnTo>
                <a:lnTo>
                  <a:pt x="645" y="89532"/>
                </a:lnTo>
                <a:lnTo>
                  <a:pt x="258" y="96835"/>
                </a:lnTo>
                <a:lnTo>
                  <a:pt x="0" y="104562"/>
                </a:lnTo>
                <a:lnTo>
                  <a:pt x="780" y="110666"/>
                </a:lnTo>
                <a:lnTo>
                  <a:pt x="4187" y="119987"/>
                </a:lnTo>
                <a:lnTo>
                  <a:pt x="11461" y="130590"/>
                </a:lnTo>
                <a:lnTo>
                  <a:pt x="15088" y="132780"/>
                </a:lnTo>
                <a:lnTo>
                  <a:pt x="24199" y="135213"/>
                </a:lnTo>
                <a:lnTo>
                  <a:pt x="54918" y="138835"/>
                </a:lnTo>
                <a:lnTo>
                  <a:pt x="76445" y="141134"/>
                </a:lnTo>
                <a:lnTo>
                  <a:pt x="93654" y="143619"/>
                </a:lnTo>
                <a:lnTo>
                  <a:pt x="107984" y="146229"/>
                </a:lnTo>
                <a:lnTo>
                  <a:pt x="130574" y="151668"/>
                </a:lnTo>
                <a:lnTo>
                  <a:pt x="146963" y="157260"/>
                </a:lnTo>
                <a:lnTo>
                  <a:pt x="160598" y="165461"/>
                </a:lnTo>
                <a:lnTo>
                  <a:pt x="172055" y="175456"/>
                </a:lnTo>
                <a:lnTo>
                  <a:pt x="180322" y="186248"/>
                </a:lnTo>
                <a:lnTo>
                  <a:pt x="182908" y="191793"/>
                </a:lnTo>
                <a:lnTo>
                  <a:pt x="184631" y="197394"/>
                </a:lnTo>
                <a:lnTo>
                  <a:pt x="185781" y="203034"/>
                </a:lnTo>
                <a:lnTo>
                  <a:pt x="186547" y="209651"/>
                </a:lnTo>
                <a:lnTo>
                  <a:pt x="187057" y="216920"/>
                </a:lnTo>
                <a:lnTo>
                  <a:pt x="187398" y="224623"/>
                </a:lnTo>
                <a:lnTo>
                  <a:pt x="185720" y="232616"/>
                </a:lnTo>
                <a:lnTo>
                  <a:pt x="182696" y="240803"/>
                </a:lnTo>
                <a:lnTo>
                  <a:pt x="171879" y="263437"/>
                </a:lnTo>
                <a:lnTo>
                  <a:pt x="168706" y="269922"/>
                </a:lnTo>
                <a:lnTo>
                  <a:pt x="163734" y="277103"/>
                </a:lnTo>
                <a:lnTo>
                  <a:pt x="157561" y="284748"/>
                </a:lnTo>
                <a:lnTo>
                  <a:pt x="150588" y="292702"/>
                </a:lnTo>
                <a:lnTo>
                  <a:pt x="137761" y="306620"/>
                </a:lnTo>
                <a:lnTo>
                  <a:pt x="119830" y="325165"/>
                </a:lnTo>
                <a:lnTo>
                  <a:pt x="108216" y="335971"/>
                </a:lnTo>
                <a:lnTo>
                  <a:pt x="96704" y="343948"/>
                </a:lnTo>
                <a:lnTo>
                  <a:pt x="85238" y="348128"/>
                </a:lnTo>
                <a:lnTo>
                  <a:pt x="62354" y="350812"/>
                </a:lnTo>
                <a:lnTo>
                  <a:pt x="49756" y="351277"/>
                </a:lnTo>
                <a:lnTo>
                  <a:pt x="46333" y="350390"/>
                </a:lnTo>
                <a:lnTo>
                  <a:pt x="39991" y="346864"/>
                </a:lnTo>
                <a:lnTo>
                  <a:pt x="37918" y="344590"/>
                </a:lnTo>
                <a:lnTo>
                  <a:pt x="36537" y="342122"/>
                </a:lnTo>
                <a:lnTo>
                  <a:pt x="34319" y="335867"/>
                </a:lnTo>
                <a:lnTo>
                  <a:pt x="33935" y="325682"/>
                </a:lnTo>
                <a:lnTo>
                  <a:pt x="34834" y="321896"/>
                </a:lnTo>
                <a:lnTo>
                  <a:pt x="40649" y="311065"/>
                </a:lnTo>
                <a:lnTo>
                  <a:pt x="45719" y="301446"/>
                </a:lnTo>
                <a:lnTo>
                  <a:pt x="53688" y="293361"/>
                </a:lnTo>
                <a:lnTo>
                  <a:pt x="66437" y="284688"/>
                </a:lnTo>
                <a:lnTo>
                  <a:pt x="87978" y="271308"/>
                </a:lnTo>
                <a:lnTo>
                  <a:pt x="105807" y="260917"/>
                </a:lnTo>
                <a:lnTo>
                  <a:pt x="121033" y="252171"/>
                </a:lnTo>
                <a:lnTo>
                  <a:pt x="137326" y="241933"/>
                </a:lnTo>
                <a:lnTo>
                  <a:pt x="172974" y="218887"/>
                </a:lnTo>
                <a:lnTo>
                  <a:pt x="197240" y="203963"/>
                </a:lnTo>
                <a:lnTo>
                  <a:pt x="211331" y="193125"/>
                </a:lnTo>
                <a:lnTo>
                  <a:pt x="226440" y="180185"/>
                </a:lnTo>
                <a:lnTo>
                  <a:pt x="254658" y="154378"/>
                </a:lnTo>
                <a:lnTo>
                  <a:pt x="273550" y="136557"/>
                </a:lnTo>
                <a:lnTo>
                  <a:pt x="281254" y="128186"/>
                </a:lnTo>
                <a:lnTo>
                  <a:pt x="288296" y="119747"/>
                </a:lnTo>
                <a:lnTo>
                  <a:pt x="294895" y="111264"/>
                </a:lnTo>
                <a:lnTo>
                  <a:pt x="300247" y="103704"/>
                </a:lnTo>
                <a:lnTo>
                  <a:pt x="304767" y="96758"/>
                </a:lnTo>
                <a:lnTo>
                  <a:pt x="308734" y="90223"/>
                </a:lnTo>
                <a:lnTo>
                  <a:pt x="312331" y="83961"/>
                </a:lnTo>
                <a:lnTo>
                  <a:pt x="318867" y="71924"/>
                </a:lnTo>
                <a:lnTo>
                  <a:pt x="322896" y="65094"/>
                </a:lnTo>
                <a:lnTo>
                  <a:pt x="332452" y="49886"/>
                </a:lnTo>
                <a:lnTo>
                  <a:pt x="334810" y="43735"/>
                </a:lnTo>
                <a:lnTo>
                  <a:pt x="335430" y="38682"/>
                </a:lnTo>
                <a:lnTo>
                  <a:pt x="334530" y="30527"/>
                </a:lnTo>
                <a:lnTo>
                  <a:pt x="334131" y="23728"/>
                </a:lnTo>
                <a:lnTo>
                  <a:pt x="333072" y="22486"/>
                </a:lnTo>
                <a:lnTo>
                  <a:pt x="331413" y="22611"/>
                </a:lnTo>
                <a:lnTo>
                  <a:pt x="329355" y="23646"/>
                </a:lnTo>
                <a:lnTo>
                  <a:pt x="324528" y="24797"/>
                </a:lnTo>
                <a:lnTo>
                  <a:pt x="321907" y="25104"/>
                </a:lnTo>
                <a:lnTo>
                  <a:pt x="313915" y="30525"/>
                </a:lnTo>
                <a:lnTo>
                  <a:pt x="304966" y="38332"/>
                </a:lnTo>
                <a:lnTo>
                  <a:pt x="293620" y="49034"/>
                </a:lnTo>
                <a:lnTo>
                  <a:pt x="283881" y="58623"/>
                </a:lnTo>
                <a:lnTo>
                  <a:pt x="278616" y="66704"/>
                </a:lnTo>
                <a:lnTo>
                  <a:pt x="273202" y="76855"/>
                </a:lnTo>
                <a:lnTo>
                  <a:pt x="267688" y="88384"/>
                </a:lnTo>
                <a:lnTo>
                  <a:pt x="263059" y="98928"/>
                </a:lnTo>
                <a:lnTo>
                  <a:pt x="259020" y="108815"/>
                </a:lnTo>
                <a:lnTo>
                  <a:pt x="255376" y="118263"/>
                </a:lnTo>
                <a:lnTo>
                  <a:pt x="252946" y="126467"/>
                </a:lnTo>
                <a:lnTo>
                  <a:pt x="251326" y="133841"/>
                </a:lnTo>
                <a:lnTo>
                  <a:pt x="250246" y="140663"/>
                </a:lnTo>
                <a:lnTo>
                  <a:pt x="249526" y="148068"/>
                </a:lnTo>
                <a:lnTo>
                  <a:pt x="249046" y="155862"/>
                </a:lnTo>
                <a:lnTo>
                  <a:pt x="248726" y="163915"/>
                </a:lnTo>
                <a:lnTo>
                  <a:pt x="249465" y="172142"/>
                </a:lnTo>
                <a:lnTo>
                  <a:pt x="250910" y="180484"/>
                </a:lnTo>
                <a:lnTo>
                  <a:pt x="252827" y="188903"/>
                </a:lnTo>
                <a:lnTo>
                  <a:pt x="255056" y="196420"/>
                </a:lnTo>
                <a:lnTo>
                  <a:pt x="257496" y="203337"/>
                </a:lnTo>
                <a:lnTo>
                  <a:pt x="260073" y="209853"/>
                </a:lnTo>
                <a:lnTo>
                  <a:pt x="265479" y="224713"/>
                </a:lnTo>
                <a:lnTo>
                  <a:pt x="268254" y="232676"/>
                </a:lnTo>
                <a:lnTo>
                  <a:pt x="272009" y="238938"/>
                </a:lnTo>
                <a:lnTo>
                  <a:pt x="285442" y="253253"/>
                </a:lnTo>
                <a:lnTo>
                  <a:pt x="292629" y="263687"/>
                </a:lnTo>
                <a:lnTo>
                  <a:pt x="296832" y="267231"/>
                </a:lnTo>
                <a:lnTo>
                  <a:pt x="301538" y="269594"/>
                </a:lnTo>
                <a:lnTo>
                  <a:pt x="312800" y="272220"/>
                </a:lnTo>
                <a:lnTo>
                  <a:pt x="333300" y="273698"/>
                </a:lnTo>
                <a:lnTo>
                  <a:pt x="342474" y="274044"/>
                </a:lnTo>
                <a:lnTo>
                  <a:pt x="347206" y="272231"/>
                </a:lnTo>
                <a:lnTo>
                  <a:pt x="357545" y="265136"/>
                </a:lnTo>
                <a:lnTo>
                  <a:pt x="368489" y="255634"/>
                </a:lnTo>
                <a:lnTo>
                  <a:pt x="379703" y="245060"/>
                </a:lnTo>
                <a:lnTo>
                  <a:pt x="391038" y="234010"/>
                </a:lnTo>
                <a:lnTo>
                  <a:pt x="397679" y="224587"/>
                </a:lnTo>
                <a:lnTo>
                  <a:pt x="404965" y="212590"/>
                </a:lnTo>
                <a:lnTo>
                  <a:pt x="412680" y="198877"/>
                </a:lnTo>
                <a:lnTo>
                  <a:pt x="418775" y="186877"/>
                </a:lnTo>
                <a:lnTo>
                  <a:pt x="423791" y="176020"/>
                </a:lnTo>
                <a:lnTo>
                  <a:pt x="428088" y="165924"/>
                </a:lnTo>
                <a:lnTo>
                  <a:pt x="431904" y="156336"/>
                </a:lnTo>
                <a:lnTo>
                  <a:pt x="438686" y="138063"/>
                </a:lnTo>
                <a:lnTo>
                  <a:pt x="442780" y="129189"/>
                </a:lnTo>
                <a:lnTo>
                  <a:pt x="447414" y="120416"/>
                </a:lnTo>
                <a:lnTo>
                  <a:pt x="452410" y="111710"/>
                </a:lnTo>
                <a:lnTo>
                  <a:pt x="456692" y="102096"/>
                </a:lnTo>
                <a:lnTo>
                  <a:pt x="460499" y="91876"/>
                </a:lnTo>
                <a:lnTo>
                  <a:pt x="463990" y="81253"/>
                </a:lnTo>
                <a:lnTo>
                  <a:pt x="467269" y="72267"/>
                </a:lnTo>
                <a:lnTo>
                  <a:pt x="470409" y="64370"/>
                </a:lnTo>
                <a:lnTo>
                  <a:pt x="473453" y="57201"/>
                </a:lnTo>
                <a:lnTo>
                  <a:pt x="476436" y="53374"/>
                </a:lnTo>
                <a:lnTo>
                  <a:pt x="479377" y="51775"/>
                </a:lnTo>
                <a:lnTo>
                  <a:pt x="482290" y="51662"/>
                </a:lnTo>
                <a:lnTo>
                  <a:pt x="485184" y="53491"/>
                </a:lnTo>
                <a:lnTo>
                  <a:pt x="490941" y="60604"/>
                </a:lnTo>
                <a:lnTo>
                  <a:pt x="494134" y="67575"/>
                </a:lnTo>
                <a:lnTo>
                  <a:pt x="494985" y="70768"/>
                </a:lnTo>
                <a:lnTo>
                  <a:pt x="514979" y="137663"/>
                </a:lnTo>
                <a:lnTo>
                  <a:pt x="527720" y="177949"/>
                </a:lnTo>
                <a:lnTo>
                  <a:pt x="537785" y="208629"/>
                </a:lnTo>
                <a:lnTo>
                  <a:pt x="542184" y="223858"/>
                </a:lnTo>
                <a:lnTo>
                  <a:pt x="546069" y="238774"/>
                </a:lnTo>
                <a:lnTo>
                  <a:pt x="549611" y="253480"/>
                </a:lnTo>
                <a:lnTo>
                  <a:pt x="551973" y="264237"/>
                </a:lnTo>
                <a:lnTo>
                  <a:pt x="553547" y="272360"/>
                </a:lnTo>
                <a:lnTo>
                  <a:pt x="555297" y="281069"/>
                </a:lnTo>
                <a:lnTo>
                  <a:pt x="555763" y="280725"/>
                </a:lnTo>
                <a:lnTo>
                  <a:pt x="556420" y="271138"/>
                </a:lnTo>
                <a:lnTo>
                  <a:pt x="556614" y="256232"/>
                </a:lnTo>
                <a:lnTo>
                  <a:pt x="556680" y="229578"/>
                </a:lnTo>
                <a:lnTo>
                  <a:pt x="557638" y="217822"/>
                </a:lnTo>
                <a:lnTo>
                  <a:pt x="561242" y="186980"/>
                </a:lnTo>
                <a:lnTo>
                  <a:pt x="563537" y="173231"/>
                </a:lnTo>
                <a:lnTo>
                  <a:pt x="566019" y="161207"/>
                </a:lnTo>
                <a:lnTo>
                  <a:pt x="568627" y="150334"/>
                </a:lnTo>
                <a:lnTo>
                  <a:pt x="572270" y="139275"/>
                </a:lnTo>
                <a:lnTo>
                  <a:pt x="576604" y="128092"/>
                </a:lnTo>
                <a:lnTo>
                  <a:pt x="581398" y="116828"/>
                </a:lnTo>
                <a:lnTo>
                  <a:pt x="586499" y="106460"/>
                </a:lnTo>
                <a:lnTo>
                  <a:pt x="591805" y="96691"/>
                </a:lnTo>
                <a:lnTo>
                  <a:pt x="597247" y="87321"/>
                </a:lnTo>
                <a:lnTo>
                  <a:pt x="602780" y="79169"/>
                </a:lnTo>
                <a:lnTo>
                  <a:pt x="608374" y="71829"/>
                </a:lnTo>
                <a:lnTo>
                  <a:pt x="614008" y="65031"/>
                </a:lnTo>
                <a:lnTo>
                  <a:pt x="625348" y="54938"/>
                </a:lnTo>
                <a:lnTo>
                  <a:pt x="636738" y="47277"/>
                </a:lnTo>
                <a:lnTo>
                  <a:pt x="653861" y="37609"/>
                </a:lnTo>
                <a:lnTo>
                  <a:pt x="665285" y="31638"/>
                </a:lnTo>
                <a:lnTo>
                  <a:pt x="670046" y="30617"/>
                </a:lnTo>
                <a:lnTo>
                  <a:pt x="674173" y="30889"/>
                </a:lnTo>
                <a:lnTo>
                  <a:pt x="692190" y="38169"/>
                </a:lnTo>
                <a:lnTo>
                  <a:pt x="696556" y="41638"/>
                </a:lnTo>
                <a:lnTo>
                  <a:pt x="703946" y="50574"/>
                </a:lnTo>
                <a:lnTo>
                  <a:pt x="707250" y="56576"/>
                </a:lnTo>
                <a:lnTo>
                  <a:pt x="710406" y="63435"/>
                </a:lnTo>
                <a:lnTo>
                  <a:pt x="713461" y="70865"/>
                </a:lnTo>
                <a:lnTo>
                  <a:pt x="716451" y="82486"/>
                </a:lnTo>
                <a:lnTo>
                  <a:pt x="719397" y="96901"/>
                </a:lnTo>
                <a:lnTo>
                  <a:pt x="722313" y="113178"/>
                </a:lnTo>
                <a:lnTo>
                  <a:pt x="724258" y="127840"/>
                </a:lnTo>
                <a:lnTo>
                  <a:pt x="725554" y="141424"/>
                </a:lnTo>
                <a:lnTo>
                  <a:pt x="726418" y="154290"/>
                </a:lnTo>
                <a:lnTo>
                  <a:pt x="726994" y="168583"/>
                </a:lnTo>
                <a:lnTo>
                  <a:pt x="727805" y="213145"/>
                </a:lnTo>
                <a:lnTo>
                  <a:pt x="727994" y="235701"/>
                </a:lnTo>
                <a:lnTo>
                  <a:pt x="728997" y="245717"/>
                </a:lnTo>
                <a:lnTo>
                  <a:pt x="730619" y="255251"/>
                </a:lnTo>
                <a:lnTo>
                  <a:pt x="732652" y="264465"/>
                </a:lnTo>
                <a:lnTo>
                  <a:pt x="734960" y="272513"/>
                </a:lnTo>
                <a:lnTo>
                  <a:pt x="737452" y="279782"/>
                </a:lnTo>
                <a:lnTo>
                  <a:pt x="740065" y="286534"/>
                </a:lnTo>
                <a:lnTo>
                  <a:pt x="745508" y="296576"/>
                </a:lnTo>
                <a:lnTo>
                  <a:pt x="748293" y="300587"/>
                </a:lnTo>
                <a:lnTo>
                  <a:pt x="751102" y="303262"/>
                </a:lnTo>
                <a:lnTo>
                  <a:pt x="753928" y="305044"/>
                </a:lnTo>
                <a:lnTo>
                  <a:pt x="762436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71"/>
          <p:cNvSpPr/>
          <p:nvPr/>
        </p:nvSpPr>
        <p:spPr>
          <a:xfrm>
            <a:off x="4674870" y="3103245"/>
            <a:ext cx="85726" cy="531496"/>
          </a:xfrm>
          <a:custGeom>
            <a:avLst/>
            <a:gdLst/>
            <a:ahLst/>
            <a:cxnLst/>
            <a:rect l="0" t="0" r="0" b="0"/>
            <a:pathLst>
              <a:path w="85726" h="531496">
                <a:moveTo>
                  <a:pt x="0" y="0"/>
                </a:moveTo>
                <a:lnTo>
                  <a:pt x="9101" y="9101"/>
                </a:lnTo>
                <a:lnTo>
                  <a:pt x="12735" y="14640"/>
                </a:lnTo>
                <a:lnTo>
                  <a:pt x="16109" y="21190"/>
                </a:lnTo>
                <a:lnTo>
                  <a:pt x="19312" y="28414"/>
                </a:lnTo>
                <a:lnTo>
                  <a:pt x="21447" y="36087"/>
                </a:lnTo>
                <a:lnTo>
                  <a:pt x="23819" y="52234"/>
                </a:lnTo>
                <a:lnTo>
                  <a:pt x="38807" y="172956"/>
                </a:lnTo>
                <a:lnTo>
                  <a:pt x="43016" y="212459"/>
                </a:lnTo>
                <a:lnTo>
                  <a:pt x="45822" y="244509"/>
                </a:lnTo>
                <a:lnTo>
                  <a:pt x="47693" y="271591"/>
                </a:lnTo>
                <a:lnTo>
                  <a:pt x="49772" y="314382"/>
                </a:lnTo>
                <a:lnTo>
                  <a:pt x="50326" y="332460"/>
                </a:lnTo>
                <a:lnTo>
                  <a:pt x="52601" y="348323"/>
                </a:lnTo>
                <a:lnTo>
                  <a:pt x="56022" y="362708"/>
                </a:lnTo>
                <a:lnTo>
                  <a:pt x="60208" y="376107"/>
                </a:lnTo>
                <a:lnTo>
                  <a:pt x="62998" y="388851"/>
                </a:lnTo>
                <a:lnTo>
                  <a:pt x="64859" y="401156"/>
                </a:lnTo>
                <a:lnTo>
                  <a:pt x="66099" y="413170"/>
                </a:lnTo>
                <a:lnTo>
                  <a:pt x="68831" y="431657"/>
                </a:lnTo>
                <a:lnTo>
                  <a:pt x="85725" y="531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72"/>
          <p:cNvSpPr/>
          <p:nvPr/>
        </p:nvSpPr>
        <p:spPr>
          <a:xfrm>
            <a:off x="4572000" y="3293533"/>
            <a:ext cx="394335" cy="272628"/>
          </a:xfrm>
          <a:custGeom>
            <a:avLst/>
            <a:gdLst/>
            <a:ahLst/>
            <a:cxnLst/>
            <a:rect l="0" t="0" r="0" b="0"/>
            <a:pathLst>
              <a:path w="394335" h="272628">
                <a:moveTo>
                  <a:pt x="0" y="92604"/>
                </a:moveTo>
                <a:lnTo>
                  <a:pt x="0" y="97155"/>
                </a:lnTo>
                <a:lnTo>
                  <a:pt x="952" y="98496"/>
                </a:lnTo>
                <a:lnTo>
                  <a:pt x="2540" y="99389"/>
                </a:lnTo>
                <a:lnTo>
                  <a:pt x="11865" y="103187"/>
                </a:lnTo>
                <a:lnTo>
                  <a:pt x="16482" y="105375"/>
                </a:lnTo>
                <a:lnTo>
                  <a:pt x="26228" y="107785"/>
                </a:lnTo>
                <a:lnTo>
                  <a:pt x="39392" y="110345"/>
                </a:lnTo>
                <a:lnTo>
                  <a:pt x="54836" y="113004"/>
                </a:lnTo>
                <a:lnTo>
                  <a:pt x="67990" y="114776"/>
                </a:lnTo>
                <a:lnTo>
                  <a:pt x="79616" y="115958"/>
                </a:lnTo>
                <a:lnTo>
                  <a:pt x="90225" y="116746"/>
                </a:lnTo>
                <a:lnTo>
                  <a:pt x="101107" y="117271"/>
                </a:lnTo>
                <a:lnTo>
                  <a:pt x="123359" y="117855"/>
                </a:lnTo>
                <a:lnTo>
                  <a:pt x="133674" y="117058"/>
                </a:lnTo>
                <a:lnTo>
                  <a:pt x="143408" y="115574"/>
                </a:lnTo>
                <a:lnTo>
                  <a:pt x="152755" y="113633"/>
                </a:lnTo>
                <a:lnTo>
                  <a:pt x="173301" y="108935"/>
                </a:lnTo>
                <a:lnTo>
                  <a:pt x="184114" y="106349"/>
                </a:lnTo>
                <a:lnTo>
                  <a:pt x="195132" y="104625"/>
                </a:lnTo>
                <a:lnTo>
                  <a:pt x="206288" y="103475"/>
                </a:lnTo>
                <a:lnTo>
                  <a:pt x="217535" y="102709"/>
                </a:lnTo>
                <a:lnTo>
                  <a:pt x="227891" y="101246"/>
                </a:lnTo>
                <a:lnTo>
                  <a:pt x="237652" y="99318"/>
                </a:lnTo>
                <a:lnTo>
                  <a:pt x="278401" y="89379"/>
                </a:lnTo>
                <a:lnTo>
                  <a:pt x="287518" y="86644"/>
                </a:lnTo>
                <a:lnTo>
                  <a:pt x="295501" y="83868"/>
                </a:lnTo>
                <a:lnTo>
                  <a:pt x="302728" y="81065"/>
                </a:lnTo>
                <a:lnTo>
                  <a:pt x="318378" y="75410"/>
                </a:lnTo>
                <a:lnTo>
                  <a:pt x="326552" y="72569"/>
                </a:lnTo>
                <a:lnTo>
                  <a:pt x="333906" y="69723"/>
                </a:lnTo>
                <a:lnTo>
                  <a:pt x="340714" y="66872"/>
                </a:lnTo>
                <a:lnTo>
                  <a:pt x="347157" y="64020"/>
                </a:lnTo>
                <a:lnTo>
                  <a:pt x="359397" y="58310"/>
                </a:lnTo>
                <a:lnTo>
                  <a:pt x="370234" y="52597"/>
                </a:lnTo>
                <a:lnTo>
                  <a:pt x="378226" y="46883"/>
                </a:lnTo>
                <a:lnTo>
                  <a:pt x="380738" y="44026"/>
                </a:lnTo>
                <a:lnTo>
                  <a:pt x="382413" y="41169"/>
                </a:lnTo>
                <a:lnTo>
                  <a:pt x="384273" y="35454"/>
                </a:lnTo>
                <a:lnTo>
                  <a:pt x="385100" y="29739"/>
                </a:lnTo>
                <a:lnTo>
                  <a:pt x="385468" y="24024"/>
                </a:lnTo>
                <a:lnTo>
                  <a:pt x="385631" y="18309"/>
                </a:lnTo>
                <a:lnTo>
                  <a:pt x="385704" y="12594"/>
                </a:lnTo>
                <a:lnTo>
                  <a:pt x="383818" y="9737"/>
                </a:lnTo>
                <a:lnTo>
                  <a:pt x="376643" y="4021"/>
                </a:lnTo>
                <a:lnTo>
                  <a:pt x="369644" y="846"/>
                </a:lnTo>
                <a:lnTo>
                  <a:pt x="366445" y="0"/>
                </a:lnTo>
                <a:lnTo>
                  <a:pt x="362406" y="388"/>
                </a:lnTo>
                <a:lnTo>
                  <a:pt x="352839" y="3359"/>
                </a:lnTo>
                <a:lnTo>
                  <a:pt x="342237" y="7855"/>
                </a:lnTo>
                <a:lnTo>
                  <a:pt x="330223" y="13028"/>
                </a:lnTo>
                <a:lnTo>
                  <a:pt x="323019" y="15740"/>
                </a:lnTo>
                <a:lnTo>
                  <a:pt x="315358" y="18502"/>
                </a:lnTo>
                <a:lnTo>
                  <a:pt x="309298" y="22247"/>
                </a:lnTo>
                <a:lnTo>
                  <a:pt x="304307" y="26650"/>
                </a:lnTo>
                <a:lnTo>
                  <a:pt x="300026" y="31490"/>
                </a:lnTo>
                <a:lnTo>
                  <a:pt x="285109" y="47027"/>
                </a:lnTo>
                <a:lnTo>
                  <a:pt x="275798" y="56505"/>
                </a:lnTo>
                <a:lnTo>
                  <a:pt x="268638" y="64728"/>
                </a:lnTo>
                <a:lnTo>
                  <a:pt x="262912" y="72115"/>
                </a:lnTo>
                <a:lnTo>
                  <a:pt x="258141" y="78944"/>
                </a:lnTo>
                <a:lnTo>
                  <a:pt x="252104" y="88260"/>
                </a:lnTo>
                <a:lnTo>
                  <a:pt x="237776" y="111311"/>
                </a:lnTo>
                <a:lnTo>
                  <a:pt x="232812" y="121268"/>
                </a:lnTo>
                <a:lnTo>
                  <a:pt x="229503" y="129811"/>
                </a:lnTo>
                <a:lnTo>
                  <a:pt x="227297" y="137411"/>
                </a:lnTo>
                <a:lnTo>
                  <a:pt x="226779" y="144383"/>
                </a:lnTo>
                <a:lnTo>
                  <a:pt x="227386" y="150936"/>
                </a:lnTo>
                <a:lnTo>
                  <a:pt x="228743" y="157209"/>
                </a:lnTo>
                <a:lnTo>
                  <a:pt x="229647" y="163297"/>
                </a:lnTo>
                <a:lnTo>
                  <a:pt x="230251" y="169260"/>
                </a:lnTo>
                <a:lnTo>
                  <a:pt x="230653" y="175140"/>
                </a:lnTo>
                <a:lnTo>
                  <a:pt x="231873" y="180966"/>
                </a:lnTo>
                <a:lnTo>
                  <a:pt x="233640" y="186754"/>
                </a:lnTo>
                <a:lnTo>
                  <a:pt x="235769" y="192518"/>
                </a:lnTo>
                <a:lnTo>
                  <a:pt x="239095" y="197314"/>
                </a:lnTo>
                <a:lnTo>
                  <a:pt x="247869" y="205182"/>
                </a:lnTo>
                <a:lnTo>
                  <a:pt x="251923" y="209566"/>
                </a:lnTo>
                <a:lnTo>
                  <a:pt x="255578" y="214393"/>
                </a:lnTo>
                <a:lnTo>
                  <a:pt x="258968" y="219517"/>
                </a:lnTo>
                <a:lnTo>
                  <a:pt x="265038" y="225790"/>
                </a:lnTo>
                <a:lnTo>
                  <a:pt x="272894" y="232830"/>
                </a:lnTo>
                <a:lnTo>
                  <a:pt x="281942" y="240381"/>
                </a:lnTo>
                <a:lnTo>
                  <a:pt x="289879" y="246367"/>
                </a:lnTo>
                <a:lnTo>
                  <a:pt x="297074" y="251310"/>
                </a:lnTo>
                <a:lnTo>
                  <a:pt x="303777" y="255558"/>
                </a:lnTo>
                <a:lnTo>
                  <a:pt x="311103" y="259342"/>
                </a:lnTo>
                <a:lnTo>
                  <a:pt x="318844" y="262818"/>
                </a:lnTo>
                <a:lnTo>
                  <a:pt x="326862" y="266088"/>
                </a:lnTo>
                <a:lnTo>
                  <a:pt x="335066" y="268267"/>
                </a:lnTo>
                <a:lnTo>
                  <a:pt x="343392" y="269720"/>
                </a:lnTo>
                <a:lnTo>
                  <a:pt x="351801" y="270689"/>
                </a:lnTo>
                <a:lnTo>
                  <a:pt x="359311" y="271335"/>
                </a:lnTo>
                <a:lnTo>
                  <a:pt x="366223" y="271766"/>
                </a:lnTo>
                <a:lnTo>
                  <a:pt x="378031" y="272244"/>
                </a:lnTo>
                <a:lnTo>
                  <a:pt x="394334" y="2726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73"/>
          <p:cNvSpPr/>
          <p:nvPr/>
        </p:nvSpPr>
        <p:spPr>
          <a:xfrm>
            <a:off x="5060789" y="3218817"/>
            <a:ext cx="325599" cy="402225"/>
          </a:xfrm>
          <a:custGeom>
            <a:avLst/>
            <a:gdLst/>
            <a:ahLst/>
            <a:cxnLst/>
            <a:rect l="0" t="0" r="0" b="0"/>
            <a:pathLst>
              <a:path w="325599" h="402225">
                <a:moveTo>
                  <a:pt x="145576" y="150175"/>
                </a:moveTo>
                <a:lnTo>
                  <a:pt x="141025" y="141074"/>
                </a:lnTo>
                <a:lnTo>
                  <a:pt x="137780" y="138392"/>
                </a:lnTo>
                <a:lnTo>
                  <a:pt x="133710" y="136605"/>
                </a:lnTo>
                <a:lnTo>
                  <a:pt x="129093" y="135413"/>
                </a:lnTo>
                <a:lnTo>
                  <a:pt x="125063" y="135572"/>
                </a:lnTo>
                <a:lnTo>
                  <a:pt x="121422" y="136629"/>
                </a:lnTo>
                <a:lnTo>
                  <a:pt x="114838" y="140345"/>
                </a:lnTo>
                <a:lnTo>
                  <a:pt x="104824" y="147791"/>
                </a:lnTo>
                <a:lnTo>
                  <a:pt x="95396" y="153243"/>
                </a:lnTo>
                <a:lnTo>
                  <a:pt x="90215" y="156983"/>
                </a:lnTo>
                <a:lnTo>
                  <a:pt x="84856" y="161381"/>
                </a:lnTo>
                <a:lnTo>
                  <a:pt x="74774" y="171348"/>
                </a:lnTo>
                <a:lnTo>
                  <a:pt x="67118" y="182128"/>
                </a:lnTo>
                <a:lnTo>
                  <a:pt x="60886" y="187670"/>
                </a:lnTo>
                <a:lnTo>
                  <a:pt x="52921" y="193269"/>
                </a:lnTo>
                <a:lnTo>
                  <a:pt x="43800" y="198906"/>
                </a:lnTo>
                <a:lnTo>
                  <a:pt x="36768" y="205523"/>
                </a:lnTo>
                <a:lnTo>
                  <a:pt x="31127" y="212791"/>
                </a:lnTo>
                <a:lnTo>
                  <a:pt x="26414" y="220494"/>
                </a:lnTo>
                <a:lnTo>
                  <a:pt x="22320" y="228487"/>
                </a:lnTo>
                <a:lnTo>
                  <a:pt x="18637" y="236673"/>
                </a:lnTo>
                <a:lnTo>
                  <a:pt x="15230" y="244988"/>
                </a:lnTo>
                <a:lnTo>
                  <a:pt x="12006" y="252436"/>
                </a:lnTo>
                <a:lnTo>
                  <a:pt x="5884" y="265792"/>
                </a:lnTo>
                <a:lnTo>
                  <a:pt x="3870" y="272973"/>
                </a:lnTo>
                <a:lnTo>
                  <a:pt x="2528" y="280618"/>
                </a:lnTo>
                <a:lnTo>
                  <a:pt x="1633" y="288572"/>
                </a:lnTo>
                <a:lnTo>
                  <a:pt x="1036" y="296732"/>
                </a:lnTo>
                <a:lnTo>
                  <a:pt x="639" y="305030"/>
                </a:lnTo>
                <a:lnTo>
                  <a:pt x="197" y="321869"/>
                </a:lnTo>
                <a:lnTo>
                  <a:pt x="0" y="338879"/>
                </a:lnTo>
                <a:lnTo>
                  <a:pt x="900" y="346463"/>
                </a:lnTo>
                <a:lnTo>
                  <a:pt x="2453" y="353423"/>
                </a:lnTo>
                <a:lnTo>
                  <a:pt x="4440" y="359969"/>
                </a:lnTo>
                <a:lnTo>
                  <a:pt x="9189" y="372322"/>
                </a:lnTo>
                <a:lnTo>
                  <a:pt x="11789" y="378283"/>
                </a:lnTo>
                <a:lnTo>
                  <a:pt x="15427" y="383210"/>
                </a:lnTo>
                <a:lnTo>
                  <a:pt x="24549" y="391223"/>
                </a:lnTo>
                <a:lnTo>
                  <a:pt x="29649" y="394694"/>
                </a:lnTo>
                <a:lnTo>
                  <a:pt x="34953" y="397960"/>
                </a:lnTo>
                <a:lnTo>
                  <a:pt x="40395" y="401090"/>
                </a:lnTo>
                <a:lnTo>
                  <a:pt x="44975" y="402224"/>
                </a:lnTo>
                <a:lnTo>
                  <a:pt x="48981" y="402028"/>
                </a:lnTo>
                <a:lnTo>
                  <a:pt x="52604" y="400944"/>
                </a:lnTo>
                <a:lnTo>
                  <a:pt x="59170" y="397201"/>
                </a:lnTo>
                <a:lnTo>
                  <a:pt x="68221" y="389738"/>
                </a:lnTo>
                <a:lnTo>
                  <a:pt x="75001" y="383330"/>
                </a:lnTo>
                <a:lnTo>
                  <a:pt x="84364" y="374132"/>
                </a:lnTo>
                <a:lnTo>
                  <a:pt x="92335" y="363694"/>
                </a:lnTo>
                <a:lnTo>
                  <a:pt x="100006" y="351752"/>
                </a:lnTo>
                <a:lnTo>
                  <a:pt x="109765" y="336920"/>
                </a:lnTo>
                <a:lnTo>
                  <a:pt x="114081" y="328964"/>
                </a:lnTo>
                <a:lnTo>
                  <a:pt x="117912" y="320803"/>
                </a:lnTo>
                <a:lnTo>
                  <a:pt x="121418" y="312505"/>
                </a:lnTo>
                <a:lnTo>
                  <a:pt x="124708" y="303162"/>
                </a:lnTo>
                <a:lnTo>
                  <a:pt x="127854" y="293124"/>
                </a:lnTo>
                <a:lnTo>
                  <a:pt x="130904" y="282622"/>
                </a:lnTo>
                <a:lnTo>
                  <a:pt x="136747" y="268953"/>
                </a:lnTo>
                <a:lnTo>
                  <a:pt x="144452" y="253173"/>
                </a:lnTo>
                <a:lnTo>
                  <a:pt x="153399" y="235985"/>
                </a:lnTo>
                <a:lnTo>
                  <a:pt x="160316" y="220717"/>
                </a:lnTo>
                <a:lnTo>
                  <a:pt x="165880" y="206728"/>
                </a:lnTo>
                <a:lnTo>
                  <a:pt x="170542" y="193592"/>
                </a:lnTo>
                <a:lnTo>
                  <a:pt x="173650" y="181025"/>
                </a:lnTo>
                <a:lnTo>
                  <a:pt x="175722" y="168837"/>
                </a:lnTo>
                <a:lnTo>
                  <a:pt x="177103" y="156901"/>
                </a:lnTo>
                <a:lnTo>
                  <a:pt x="178024" y="146086"/>
                </a:lnTo>
                <a:lnTo>
                  <a:pt x="178638" y="136020"/>
                </a:lnTo>
                <a:lnTo>
                  <a:pt x="179047" y="126450"/>
                </a:lnTo>
                <a:lnTo>
                  <a:pt x="179502" y="103118"/>
                </a:lnTo>
                <a:lnTo>
                  <a:pt x="179623" y="90229"/>
                </a:lnTo>
                <a:lnTo>
                  <a:pt x="178752" y="77826"/>
                </a:lnTo>
                <a:lnTo>
                  <a:pt x="177218" y="65748"/>
                </a:lnTo>
                <a:lnTo>
                  <a:pt x="175243" y="53885"/>
                </a:lnTo>
                <a:lnTo>
                  <a:pt x="172974" y="44072"/>
                </a:lnTo>
                <a:lnTo>
                  <a:pt x="170509" y="35625"/>
                </a:lnTo>
                <a:lnTo>
                  <a:pt x="167912" y="28088"/>
                </a:lnTo>
                <a:lnTo>
                  <a:pt x="165028" y="17174"/>
                </a:lnTo>
                <a:lnTo>
                  <a:pt x="163176" y="6958"/>
                </a:lnTo>
                <a:lnTo>
                  <a:pt x="160383" y="3020"/>
                </a:lnTo>
                <a:lnTo>
                  <a:pt x="158304" y="637"/>
                </a:lnTo>
                <a:lnTo>
                  <a:pt x="156919" y="0"/>
                </a:lnTo>
                <a:lnTo>
                  <a:pt x="155996" y="529"/>
                </a:lnTo>
                <a:lnTo>
                  <a:pt x="155380" y="1833"/>
                </a:lnTo>
                <a:lnTo>
                  <a:pt x="157235" y="10903"/>
                </a:lnTo>
                <a:lnTo>
                  <a:pt x="159064" y="17322"/>
                </a:lnTo>
                <a:lnTo>
                  <a:pt x="161235" y="27316"/>
                </a:lnTo>
                <a:lnTo>
                  <a:pt x="166188" y="53661"/>
                </a:lnTo>
                <a:lnTo>
                  <a:pt x="167889" y="65830"/>
                </a:lnTo>
                <a:lnTo>
                  <a:pt x="169024" y="76800"/>
                </a:lnTo>
                <a:lnTo>
                  <a:pt x="169780" y="86971"/>
                </a:lnTo>
                <a:lnTo>
                  <a:pt x="170285" y="100419"/>
                </a:lnTo>
                <a:lnTo>
                  <a:pt x="170845" y="133141"/>
                </a:lnTo>
                <a:lnTo>
                  <a:pt x="171947" y="148344"/>
                </a:lnTo>
                <a:lnTo>
                  <a:pt x="173634" y="162290"/>
                </a:lnTo>
                <a:lnTo>
                  <a:pt x="175711" y="175396"/>
                </a:lnTo>
                <a:lnTo>
                  <a:pt x="174238" y="187944"/>
                </a:lnTo>
                <a:lnTo>
                  <a:pt x="170399" y="200120"/>
                </a:lnTo>
                <a:lnTo>
                  <a:pt x="164982" y="212046"/>
                </a:lnTo>
                <a:lnTo>
                  <a:pt x="162323" y="223808"/>
                </a:lnTo>
                <a:lnTo>
                  <a:pt x="161503" y="235458"/>
                </a:lnTo>
                <a:lnTo>
                  <a:pt x="161909" y="247036"/>
                </a:lnTo>
                <a:lnTo>
                  <a:pt x="165037" y="261421"/>
                </a:lnTo>
                <a:lnTo>
                  <a:pt x="169980" y="277679"/>
                </a:lnTo>
                <a:lnTo>
                  <a:pt x="176133" y="295185"/>
                </a:lnTo>
                <a:lnTo>
                  <a:pt x="181187" y="308761"/>
                </a:lnTo>
                <a:lnTo>
                  <a:pt x="185509" y="319717"/>
                </a:lnTo>
                <a:lnTo>
                  <a:pt x="189343" y="328925"/>
                </a:lnTo>
                <a:lnTo>
                  <a:pt x="193804" y="336017"/>
                </a:lnTo>
                <a:lnTo>
                  <a:pt x="203840" y="346436"/>
                </a:lnTo>
                <a:lnTo>
                  <a:pt x="209184" y="350549"/>
                </a:lnTo>
                <a:lnTo>
                  <a:pt x="214651" y="354242"/>
                </a:lnTo>
                <a:lnTo>
                  <a:pt x="220201" y="357657"/>
                </a:lnTo>
                <a:lnTo>
                  <a:pt x="226758" y="360887"/>
                </a:lnTo>
                <a:lnTo>
                  <a:pt x="233987" y="363992"/>
                </a:lnTo>
                <a:lnTo>
                  <a:pt x="241664" y="367015"/>
                </a:lnTo>
                <a:lnTo>
                  <a:pt x="248687" y="369030"/>
                </a:lnTo>
                <a:lnTo>
                  <a:pt x="255274" y="370373"/>
                </a:lnTo>
                <a:lnTo>
                  <a:pt x="261571" y="371269"/>
                </a:lnTo>
                <a:lnTo>
                  <a:pt x="266720" y="370913"/>
                </a:lnTo>
                <a:lnTo>
                  <a:pt x="271106" y="369724"/>
                </a:lnTo>
                <a:lnTo>
                  <a:pt x="280424" y="365862"/>
                </a:lnTo>
                <a:lnTo>
                  <a:pt x="294091" y="360971"/>
                </a:lnTo>
                <a:lnTo>
                  <a:pt x="300784" y="356428"/>
                </a:lnTo>
                <a:lnTo>
                  <a:pt x="307150" y="350542"/>
                </a:lnTo>
                <a:lnTo>
                  <a:pt x="325598" y="3301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74"/>
          <p:cNvSpPr/>
          <p:nvPr/>
        </p:nvSpPr>
        <p:spPr>
          <a:xfrm>
            <a:off x="5643562" y="3180397"/>
            <a:ext cx="332486" cy="371812"/>
          </a:xfrm>
          <a:custGeom>
            <a:avLst/>
            <a:gdLst/>
            <a:ahLst/>
            <a:cxnLst/>
            <a:rect l="0" t="0" r="0" b="0"/>
            <a:pathLst>
              <a:path w="332486" h="371812">
                <a:moveTo>
                  <a:pt x="0" y="0"/>
                </a:moveTo>
                <a:lnTo>
                  <a:pt x="4551" y="9102"/>
                </a:lnTo>
                <a:lnTo>
                  <a:pt x="11931" y="19313"/>
                </a:lnTo>
                <a:lnTo>
                  <a:pt x="13670" y="23352"/>
                </a:lnTo>
                <a:lnTo>
                  <a:pt x="15601" y="32921"/>
                </a:lnTo>
                <a:lnTo>
                  <a:pt x="19926" y="48618"/>
                </a:lnTo>
                <a:lnTo>
                  <a:pt x="46622" y="139920"/>
                </a:lnTo>
                <a:lnTo>
                  <a:pt x="51084" y="156145"/>
                </a:lnTo>
                <a:lnTo>
                  <a:pt x="55964" y="170772"/>
                </a:lnTo>
                <a:lnTo>
                  <a:pt x="61121" y="184333"/>
                </a:lnTo>
                <a:lnTo>
                  <a:pt x="66465" y="197184"/>
                </a:lnTo>
                <a:lnTo>
                  <a:pt x="67170" y="209561"/>
                </a:lnTo>
                <a:lnTo>
                  <a:pt x="64782" y="221622"/>
                </a:lnTo>
                <a:lnTo>
                  <a:pt x="60334" y="233473"/>
                </a:lnTo>
                <a:lnTo>
                  <a:pt x="58320" y="244231"/>
                </a:lnTo>
                <a:lnTo>
                  <a:pt x="57930" y="254261"/>
                </a:lnTo>
                <a:lnTo>
                  <a:pt x="58622" y="263805"/>
                </a:lnTo>
                <a:lnTo>
                  <a:pt x="60037" y="273025"/>
                </a:lnTo>
                <a:lnTo>
                  <a:pt x="61932" y="282029"/>
                </a:lnTo>
                <a:lnTo>
                  <a:pt x="80123" y="354781"/>
                </a:lnTo>
                <a:lnTo>
                  <a:pt x="81037" y="362251"/>
                </a:lnTo>
                <a:lnTo>
                  <a:pt x="80695" y="367231"/>
                </a:lnTo>
                <a:lnTo>
                  <a:pt x="79514" y="370550"/>
                </a:lnTo>
                <a:lnTo>
                  <a:pt x="78727" y="371811"/>
                </a:lnTo>
                <a:lnTo>
                  <a:pt x="78202" y="371699"/>
                </a:lnTo>
                <a:lnTo>
                  <a:pt x="77853" y="370672"/>
                </a:lnTo>
                <a:lnTo>
                  <a:pt x="77245" y="359563"/>
                </a:lnTo>
                <a:lnTo>
                  <a:pt x="77214" y="356866"/>
                </a:lnTo>
                <a:lnTo>
                  <a:pt x="74640" y="346250"/>
                </a:lnTo>
                <a:lnTo>
                  <a:pt x="72620" y="339418"/>
                </a:lnTo>
                <a:lnTo>
                  <a:pt x="71273" y="329149"/>
                </a:lnTo>
                <a:lnTo>
                  <a:pt x="70376" y="316587"/>
                </a:lnTo>
                <a:lnTo>
                  <a:pt x="69777" y="302498"/>
                </a:lnTo>
                <a:lnTo>
                  <a:pt x="70331" y="290248"/>
                </a:lnTo>
                <a:lnTo>
                  <a:pt x="71652" y="279224"/>
                </a:lnTo>
                <a:lnTo>
                  <a:pt x="73486" y="269017"/>
                </a:lnTo>
                <a:lnTo>
                  <a:pt x="80423" y="259355"/>
                </a:lnTo>
                <a:lnTo>
                  <a:pt x="90763" y="250056"/>
                </a:lnTo>
                <a:lnTo>
                  <a:pt x="103371" y="240999"/>
                </a:lnTo>
                <a:lnTo>
                  <a:pt x="114634" y="232103"/>
                </a:lnTo>
                <a:lnTo>
                  <a:pt x="125000" y="223316"/>
                </a:lnTo>
                <a:lnTo>
                  <a:pt x="143186" y="206884"/>
                </a:lnTo>
                <a:lnTo>
                  <a:pt x="157618" y="193231"/>
                </a:lnTo>
                <a:lnTo>
                  <a:pt x="165086" y="186923"/>
                </a:lnTo>
                <a:lnTo>
                  <a:pt x="172922" y="180813"/>
                </a:lnTo>
                <a:lnTo>
                  <a:pt x="181004" y="174835"/>
                </a:lnTo>
                <a:lnTo>
                  <a:pt x="197604" y="163112"/>
                </a:lnTo>
                <a:lnTo>
                  <a:pt x="206031" y="157319"/>
                </a:lnTo>
                <a:lnTo>
                  <a:pt x="214507" y="153457"/>
                </a:lnTo>
                <a:lnTo>
                  <a:pt x="223014" y="150882"/>
                </a:lnTo>
                <a:lnTo>
                  <a:pt x="231544" y="149166"/>
                </a:lnTo>
                <a:lnTo>
                  <a:pt x="239135" y="147069"/>
                </a:lnTo>
                <a:lnTo>
                  <a:pt x="246101" y="144718"/>
                </a:lnTo>
                <a:lnTo>
                  <a:pt x="252650" y="142199"/>
                </a:lnTo>
                <a:lnTo>
                  <a:pt x="258921" y="141472"/>
                </a:lnTo>
                <a:lnTo>
                  <a:pt x="265007" y="141940"/>
                </a:lnTo>
                <a:lnTo>
                  <a:pt x="270968" y="143204"/>
                </a:lnTo>
                <a:lnTo>
                  <a:pt x="276848" y="144999"/>
                </a:lnTo>
                <a:lnTo>
                  <a:pt x="282673" y="147149"/>
                </a:lnTo>
                <a:lnTo>
                  <a:pt x="288461" y="149534"/>
                </a:lnTo>
                <a:lnTo>
                  <a:pt x="294225" y="152077"/>
                </a:lnTo>
                <a:lnTo>
                  <a:pt x="305709" y="157442"/>
                </a:lnTo>
                <a:lnTo>
                  <a:pt x="314623" y="163002"/>
                </a:lnTo>
                <a:lnTo>
                  <a:pt x="318334" y="165818"/>
                </a:lnTo>
                <a:lnTo>
                  <a:pt x="324997" y="174027"/>
                </a:lnTo>
                <a:lnTo>
                  <a:pt x="328107" y="178883"/>
                </a:lnTo>
                <a:lnTo>
                  <a:pt x="330180" y="184978"/>
                </a:lnTo>
                <a:lnTo>
                  <a:pt x="331563" y="191899"/>
                </a:lnTo>
                <a:lnTo>
                  <a:pt x="332485" y="199370"/>
                </a:lnTo>
                <a:lnTo>
                  <a:pt x="328337" y="209113"/>
                </a:lnTo>
                <a:lnTo>
                  <a:pt x="320808" y="220372"/>
                </a:lnTo>
                <a:lnTo>
                  <a:pt x="311027" y="232639"/>
                </a:lnTo>
                <a:lnTo>
                  <a:pt x="303554" y="242723"/>
                </a:lnTo>
                <a:lnTo>
                  <a:pt x="297619" y="251350"/>
                </a:lnTo>
                <a:lnTo>
                  <a:pt x="276700" y="283435"/>
                </a:lnTo>
                <a:lnTo>
                  <a:pt x="271144" y="290874"/>
                </a:lnTo>
                <a:lnTo>
                  <a:pt x="265536" y="297739"/>
                </a:lnTo>
                <a:lnTo>
                  <a:pt x="259891" y="304220"/>
                </a:lnTo>
                <a:lnTo>
                  <a:pt x="253271" y="309493"/>
                </a:lnTo>
                <a:lnTo>
                  <a:pt x="246000" y="313962"/>
                </a:lnTo>
                <a:lnTo>
                  <a:pt x="238295" y="317893"/>
                </a:lnTo>
                <a:lnTo>
                  <a:pt x="231253" y="322419"/>
                </a:lnTo>
                <a:lnTo>
                  <a:pt x="224654" y="327341"/>
                </a:lnTo>
                <a:lnTo>
                  <a:pt x="218349" y="332527"/>
                </a:lnTo>
                <a:lnTo>
                  <a:pt x="212241" y="336937"/>
                </a:lnTo>
                <a:lnTo>
                  <a:pt x="206264" y="340830"/>
                </a:lnTo>
                <a:lnTo>
                  <a:pt x="200374" y="344378"/>
                </a:lnTo>
                <a:lnTo>
                  <a:pt x="193591" y="346743"/>
                </a:lnTo>
                <a:lnTo>
                  <a:pt x="186210" y="348319"/>
                </a:lnTo>
                <a:lnTo>
                  <a:pt x="178433" y="349370"/>
                </a:lnTo>
                <a:lnTo>
                  <a:pt x="171343" y="350071"/>
                </a:lnTo>
                <a:lnTo>
                  <a:pt x="164711" y="350539"/>
                </a:lnTo>
                <a:lnTo>
                  <a:pt x="158385" y="350850"/>
                </a:lnTo>
                <a:lnTo>
                  <a:pt x="141196" y="351196"/>
                </a:lnTo>
                <a:lnTo>
                  <a:pt x="131278" y="351288"/>
                </a:lnTo>
                <a:lnTo>
                  <a:pt x="122761" y="350397"/>
                </a:lnTo>
                <a:lnTo>
                  <a:pt x="115178" y="348851"/>
                </a:lnTo>
                <a:lnTo>
                  <a:pt x="108218" y="346867"/>
                </a:lnTo>
                <a:lnTo>
                  <a:pt x="97944" y="344663"/>
                </a:lnTo>
                <a:lnTo>
                  <a:pt x="93871" y="344075"/>
                </a:lnTo>
                <a:lnTo>
                  <a:pt x="86806" y="340883"/>
                </a:lnTo>
                <a:lnTo>
                  <a:pt x="77473" y="333730"/>
                </a:lnTo>
                <a:lnTo>
                  <a:pt x="6858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75"/>
          <p:cNvSpPr/>
          <p:nvPr/>
        </p:nvSpPr>
        <p:spPr>
          <a:xfrm>
            <a:off x="6067663" y="3339307"/>
            <a:ext cx="347425" cy="560987"/>
          </a:xfrm>
          <a:custGeom>
            <a:avLst/>
            <a:gdLst/>
            <a:ahLst/>
            <a:cxnLst/>
            <a:rect l="0" t="0" r="0" b="0"/>
            <a:pathLst>
              <a:path w="347425" h="560987">
                <a:moveTo>
                  <a:pt x="4524" y="21113"/>
                </a:moveTo>
                <a:lnTo>
                  <a:pt x="13626" y="30214"/>
                </a:lnTo>
                <a:lnTo>
                  <a:pt x="16307" y="33848"/>
                </a:lnTo>
                <a:lnTo>
                  <a:pt x="23150" y="49064"/>
                </a:lnTo>
                <a:lnTo>
                  <a:pt x="25514" y="54034"/>
                </a:lnTo>
                <a:lnTo>
                  <a:pt x="28140" y="64637"/>
                </a:lnTo>
                <a:lnTo>
                  <a:pt x="28841" y="70131"/>
                </a:lnTo>
                <a:lnTo>
                  <a:pt x="25498" y="76652"/>
                </a:lnTo>
                <a:lnTo>
                  <a:pt x="19459" y="83856"/>
                </a:lnTo>
                <a:lnTo>
                  <a:pt x="11623" y="91517"/>
                </a:lnTo>
                <a:lnTo>
                  <a:pt x="6399" y="98529"/>
                </a:lnTo>
                <a:lnTo>
                  <a:pt x="595" y="111400"/>
                </a:lnTo>
                <a:lnTo>
                  <a:pt x="0" y="118452"/>
                </a:lnTo>
                <a:lnTo>
                  <a:pt x="1878" y="133907"/>
                </a:lnTo>
                <a:lnTo>
                  <a:pt x="3712" y="142981"/>
                </a:lnTo>
                <a:lnTo>
                  <a:pt x="8291" y="163224"/>
                </a:lnTo>
                <a:lnTo>
                  <a:pt x="16041" y="179840"/>
                </a:lnTo>
                <a:lnTo>
                  <a:pt x="24882" y="192623"/>
                </a:lnTo>
                <a:lnTo>
                  <a:pt x="35215" y="205175"/>
                </a:lnTo>
                <a:lnTo>
                  <a:pt x="41342" y="211821"/>
                </a:lnTo>
                <a:lnTo>
                  <a:pt x="44310" y="213974"/>
                </a:lnTo>
                <a:lnTo>
                  <a:pt x="50146" y="216366"/>
                </a:lnTo>
                <a:lnTo>
                  <a:pt x="58787" y="217713"/>
                </a:lnTo>
                <a:lnTo>
                  <a:pt x="61655" y="216949"/>
                </a:lnTo>
                <a:lnTo>
                  <a:pt x="71194" y="211324"/>
                </a:lnTo>
                <a:lnTo>
                  <a:pt x="80510" y="206299"/>
                </a:lnTo>
                <a:lnTo>
                  <a:pt x="88461" y="200890"/>
                </a:lnTo>
                <a:lnTo>
                  <a:pt x="91914" y="198114"/>
                </a:lnTo>
                <a:lnTo>
                  <a:pt x="98292" y="189950"/>
                </a:lnTo>
                <a:lnTo>
                  <a:pt x="106206" y="176161"/>
                </a:lnTo>
                <a:lnTo>
                  <a:pt x="119249" y="150983"/>
                </a:lnTo>
                <a:lnTo>
                  <a:pt x="130537" y="136268"/>
                </a:lnTo>
                <a:lnTo>
                  <a:pt x="144730" y="120743"/>
                </a:lnTo>
                <a:lnTo>
                  <a:pt x="160860" y="104678"/>
                </a:lnTo>
                <a:lnTo>
                  <a:pt x="171613" y="92063"/>
                </a:lnTo>
                <a:lnTo>
                  <a:pt x="178782" y="81748"/>
                </a:lnTo>
                <a:lnTo>
                  <a:pt x="183561" y="72966"/>
                </a:lnTo>
                <a:lnTo>
                  <a:pt x="187700" y="62349"/>
                </a:lnTo>
                <a:lnTo>
                  <a:pt x="191411" y="50508"/>
                </a:lnTo>
                <a:lnTo>
                  <a:pt x="194838" y="37852"/>
                </a:lnTo>
                <a:lnTo>
                  <a:pt x="197123" y="27510"/>
                </a:lnTo>
                <a:lnTo>
                  <a:pt x="199661" y="10938"/>
                </a:lnTo>
                <a:lnTo>
                  <a:pt x="201090" y="0"/>
                </a:lnTo>
                <a:lnTo>
                  <a:pt x="202243" y="370"/>
                </a:lnTo>
                <a:lnTo>
                  <a:pt x="206064" y="5861"/>
                </a:lnTo>
                <a:lnTo>
                  <a:pt x="210937" y="19732"/>
                </a:lnTo>
                <a:lnTo>
                  <a:pt x="213571" y="28764"/>
                </a:lnTo>
                <a:lnTo>
                  <a:pt x="215326" y="38596"/>
                </a:lnTo>
                <a:lnTo>
                  <a:pt x="216496" y="48961"/>
                </a:lnTo>
                <a:lnTo>
                  <a:pt x="217276" y="59681"/>
                </a:lnTo>
                <a:lnTo>
                  <a:pt x="213986" y="69684"/>
                </a:lnTo>
                <a:lnTo>
                  <a:pt x="207983" y="79211"/>
                </a:lnTo>
                <a:lnTo>
                  <a:pt x="200171" y="88420"/>
                </a:lnTo>
                <a:lnTo>
                  <a:pt x="195915" y="98369"/>
                </a:lnTo>
                <a:lnTo>
                  <a:pt x="194031" y="108812"/>
                </a:lnTo>
                <a:lnTo>
                  <a:pt x="193727" y="119584"/>
                </a:lnTo>
                <a:lnTo>
                  <a:pt x="196382" y="134385"/>
                </a:lnTo>
                <a:lnTo>
                  <a:pt x="201009" y="151873"/>
                </a:lnTo>
                <a:lnTo>
                  <a:pt x="206952" y="171151"/>
                </a:lnTo>
                <a:lnTo>
                  <a:pt x="210913" y="187813"/>
                </a:lnTo>
                <a:lnTo>
                  <a:pt x="213555" y="202731"/>
                </a:lnTo>
                <a:lnTo>
                  <a:pt x="215315" y="216487"/>
                </a:lnTo>
                <a:lnTo>
                  <a:pt x="218394" y="229467"/>
                </a:lnTo>
                <a:lnTo>
                  <a:pt x="222351" y="241930"/>
                </a:lnTo>
                <a:lnTo>
                  <a:pt x="226895" y="254050"/>
                </a:lnTo>
                <a:lnTo>
                  <a:pt x="229924" y="265939"/>
                </a:lnTo>
                <a:lnTo>
                  <a:pt x="231943" y="277675"/>
                </a:lnTo>
                <a:lnTo>
                  <a:pt x="233289" y="289309"/>
                </a:lnTo>
                <a:lnTo>
                  <a:pt x="247232" y="381536"/>
                </a:lnTo>
                <a:lnTo>
                  <a:pt x="249197" y="398555"/>
                </a:lnTo>
                <a:lnTo>
                  <a:pt x="250507" y="412758"/>
                </a:lnTo>
                <a:lnTo>
                  <a:pt x="251381" y="426037"/>
                </a:lnTo>
                <a:lnTo>
                  <a:pt x="251962" y="438700"/>
                </a:lnTo>
                <a:lnTo>
                  <a:pt x="252351" y="450952"/>
                </a:lnTo>
                <a:lnTo>
                  <a:pt x="251657" y="461977"/>
                </a:lnTo>
                <a:lnTo>
                  <a:pt x="250242" y="472185"/>
                </a:lnTo>
                <a:lnTo>
                  <a:pt x="248346" y="481847"/>
                </a:lnTo>
                <a:lnTo>
                  <a:pt x="243699" y="497664"/>
                </a:lnTo>
                <a:lnTo>
                  <a:pt x="238459" y="511043"/>
                </a:lnTo>
                <a:lnTo>
                  <a:pt x="232955" y="523339"/>
                </a:lnTo>
                <a:lnTo>
                  <a:pt x="224501" y="540972"/>
                </a:lnTo>
                <a:lnTo>
                  <a:pt x="220708" y="545803"/>
                </a:lnTo>
                <a:lnTo>
                  <a:pt x="211414" y="553711"/>
                </a:lnTo>
                <a:lnTo>
                  <a:pt x="206267" y="556200"/>
                </a:lnTo>
                <a:lnTo>
                  <a:pt x="195470" y="558967"/>
                </a:lnTo>
                <a:lnTo>
                  <a:pt x="186862" y="560197"/>
                </a:lnTo>
                <a:lnTo>
                  <a:pt x="177955" y="560743"/>
                </a:lnTo>
                <a:lnTo>
                  <a:pt x="164472" y="560986"/>
                </a:lnTo>
                <a:lnTo>
                  <a:pt x="157829" y="560098"/>
                </a:lnTo>
                <a:lnTo>
                  <a:pt x="151494" y="558554"/>
                </a:lnTo>
                <a:lnTo>
                  <a:pt x="145367" y="556572"/>
                </a:lnTo>
                <a:lnTo>
                  <a:pt x="139377" y="554298"/>
                </a:lnTo>
                <a:lnTo>
                  <a:pt x="133478" y="551829"/>
                </a:lnTo>
                <a:lnTo>
                  <a:pt x="127641" y="549232"/>
                </a:lnTo>
                <a:lnTo>
                  <a:pt x="121844" y="545594"/>
                </a:lnTo>
                <a:lnTo>
                  <a:pt x="116075" y="541265"/>
                </a:lnTo>
                <a:lnTo>
                  <a:pt x="110324" y="536473"/>
                </a:lnTo>
                <a:lnTo>
                  <a:pt x="101394" y="523529"/>
                </a:lnTo>
                <a:lnTo>
                  <a:pt x="93297" y="509204"/>
                </a:lnTo>
                <a:lnTo>
                  <a:pt x="83349" y="496487"/>
                </a:lnTo>
                <a:lnTo>
                  <a:pt x="75117" y="481945"/>
                </a:lnTo>
                <a:lnTo>
                  <a:pt x="68284" y="465957"/>
                </a:lnTo>
                <a:lnTo>
                  <a:pt x="62072" y="449326"/>
                </a:lnTo>
                <a:lnTo>
                  <a:pt x="60035" y="439938"/>
                </a:lnTo>
                <a:lnTo>
                  <a:pt x="58676" y="429870"/>
                </a:lnTo>
                <a:lnTo>
                  <a:pt x="57770" y="419348"/>
                </a:lnTo>
                <a:lnTo>
                  <a:pt x="58119" y="409475"/>
                </a:lnTo>
                <a:lnTo>
                  <a:pt x="59304" y="400036"/>
                </a:lnTo>
                <a:lnTo>
                  <a:pt x="61046" y="390886"/>
                </a:lnTo>
                <a:lnTo>
                  <a:pt x="65523" y="370559"/>
                </a:lnTo>
                <a:lnTo>
                  <a:pt x="68050" y="359804"/>
                </a:lnTo>
                <a:lnTo>
                  <a:pt x="71640" y="348824"/>
                </a:lnTo>
                <a:lnTo>
                  <a:pt x="75938" y="337695"/>
                </a:lnTo>
                <a:lnTo>
                  <a:pt x="80708" y="326465"/>
                </a:lnTo>
                <a:lnTo>
                  <a:pt x="86746" y="316121"/>
                </a:lnTo>
                <a:lnTo>
                  <a:pt x="93629" y="306367"/>
                </a:lnTo>
                <a:lnTo>
                  <a:pt x="101074" y="297007"/>
                </a:lnTo>
                <a:lnTo>
                  <a:pt x="107944" y="287910"/>
                </a:lnTo>
                <a:lnTo>
                  <a:pt x="120656" y="270182"/>
                </a:lnTo>
                <a:lnTo>
                  <a:pt x="128618" y="262406"/>
                </a:lnTo>
                <a:lnTo>
                  <a:pt x="137736" y="255318"/>
                </a:lnTo>
                <a:lnTo>
                  <a:pt x="201461" y="212726"/>
                </a:lnTo>
                <a:lnTo>
                  <a:pt x="211063" y="207910"/>
                </a:lnTo>
                <a:lnTo>
                  <a:pt x="221274" y="203746"/>
                </a:lnTo>
                <a:lnTo>
                  <a:pt x="231892" y="200018"/>
                </a:lnTo>
                <a:lnTo>
                  <a:pt x="241827" y="197533"/>
                </a:lnTo>
                <a:lnTo>
                  <a:pt x="251309" y="195876"/>
                </a:lnTo>
                <a:lnTo>
                  <a:pt x="260487" y="194772"/>
                </a:lnTo>
                <a:lnTo>
                  <a:pt x="269464" y="194035"/>
                </a:lnTo>
                <a:lnTo>
                  <a:pt x="278306" y="193544"/>
                </a:lnTo>
                <a:lnTo>
                  <a:pt x="295750" y="192999"/>
                </a:lnTo>
                <a:lnTo>
                  <a:pt x="347424" y="1925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76"/>
          <p:cNvSpPr/>
          <p:nvPr/>
        </p:nvSpPr>
        <p:spPr>
          <a:xfrm>
            <a:off x="6870675" y="3310882"/>
            <a:ext cx="298793" cy="293890"/>
          </a:xfrm>
          <a:custGeom>
            <a:avLst/>
            <a:gdLst/>
            <a:ahLst/>
            <a:cxnLst/>
            <a:rect l="0" t="0" r="0" b="0"/>
            <a:pathLst>
              <a:path w="298793" h="293890">
                <a:moveTo>
                  <a:pt x="195922" y="23820"/>
                </a:moveTo>
                <a:lnTo>
                  <a:pt x="191371" y="14719"/>
                </a:lnTo>
                <a:lnTo>
                  <a:pt x="188125" y="11085"/>
                </a:lnTo>
                <a:lnTo>
                  <a:pt x="179439" y="4507"/>
                </a:lnTo>
                <a:lnTo>
                  <a:pt x="174456" y="2373"/>
                </a:lnTo>
                <a:lnTo>
                  <a:pt x="169229" y="949"/>
                </a:lnTo>
                <a:lnTo>
                  <a:pt x="163839" y="0"/>
                </a:lnTo>
                <a:lnTo>
                  <a:pt x="159293" y="320"/>
                </a:lnTo>
                <a:lnTo>
                  <a:pt x="155310" y="1486"/>
                </a:lnTo>
                <a:lnTo>
                  <a:pt x="151703" y="3216"/>
                </a:lnTo>
                <a:lnTo>
                  <a:pt x="142614" y="5138"/>
                </a:lnTo>
                <a:lnTo>
                  <a:pt x="137523" y="5650"/>
                </a:lnTo>
                <a:lnTo>
                  <a:pt x="133177" y="7897"/>
                </a:lnTo>
                <a:lnTo>
                  <a:pt x="125808" y="15473"/>
                </a:lnTo>
                <a:lnTo>
                  <a:pt x="121557" y="20160"/>
                </a:lnTo>
                <a:lnTo>
                  <a:pt x="111753" y="30449"/>
                </a:lnTo>
                <a:lnTo>
                  <a:pt x="95524" y="46951"/>
                </a:lnTo>
                <a:lnTo>
                  <a:pt x="90890" y="53528"/>
                </a:lnTo>
                <a:lnTo>
                  <a:pt x="86848" y="60770"/>
                </a:lnTo>
                <a:lnTo>
                  <a:pt x="83201" y="68456"/>
                </a:lnTo>
                <a:lnTo>
                  <a:pt x="73149" y="78342"/>
                </a:lnTo>
                <a:lnTo>
                  <a:pt x="58829" y="89696"/>
                </a:lnTo>
                <a:lnTo>
                  <a:pt x="41661" y="102027"/>
                </a:lnTo>
                <a:lnTo>
                  <a:pt x="29265" y="113106"/>
                </a:lnTo>
                <a:lnTo>
                  <a:pt x="20047" y="123349"/>
                </a:lnTo>
                <a:lnTo>
                  <a:pt x="12949" y="133035"/>
                </a:lnTo>
                <a:lnTo>
                  <a:pt x="8218" y="143303"/>
                </a:lnTo>
                <a:lnTo>
                  <a:pt x="5064" y="153958"/>
                </a:lnTo>
                <a:lnTo>
                  <a:pt x="2961" y="164871"/>
                </a:lnTo>
                <a:lnTo>
                  <a:pt x="1559" y="175004"/>
                </a:lnTo>
                <a:lnTo>
                  <a:pt x="624" y="184617"/>
                </a:lnTo>
                <a:lnTo>
                  <a:pt x="0" y="193883"/>
                </a:lnTo>
                <a:lnTo>
                  <a:pt x="1490" y="206728"/>
                </a:lnTo>
                <a:lnTo>
                  <a:pt x="4389" y="221959"/>
                </a:lnTo>
                <a:lnTo>
                  <a:pt x="8226" y="238780"/>
                </a:lnTo>
                <a:lnTo>
                  <a:pt x="11736" y="250947"/>
                </a:lnTo>
                <a:lnTo>
                  <a:pt x="15029" y="260010"/>
                </a:lnTo>
                <a:lnTo>
                  <a:pt x="18177" y="267005"/>
                </a:lnTo>
                <a:lnTo>
                  <a:pt x="21228" y="271669"/>
                </a:lnTo>
                <a:lnTo>
                  <a:pt x="24214" y="274777"/>
                </a:lnTo>
                <a:lnTo>
                  <a:pt x="27158" y="276850"/>
                </a:lnTo>
                <a:lnTo>
                  <a:pt x="35508" y="279153"/>
                </a:lnTo>
                <a:lnTo>
                  <a:pt x="44617" y="280176"/>
                </a:lnTo>
                <a:lnTo>
                  <a:pt x="51840" y="280631"/>
                </a:lnTo>
                <a:lnTo>
                  <a:pt x="55100" y="279800"/>
                </a:lnTo>
                <a:lnTo>
                  <a:pt x="61262" y="276337"/>
                </a:lnTo>
                <a:lnTo>
                  <a:pt x="69716" y="271622"/>
                </a:lnTo>
                <a:lnTo>
                  <a:pt x="74637" y="269032"/>
                </a:lnTo>
                <a:lnTo>
                  <a:pt x="82645" y="261073"/>
                </a:lnTo>
                <a:lnTo>
                  <a:pt x="86114" y="256284"/>
                </a:lnTo>
                <a:lnTo>
                  <a:pt x="89380" y="251186"/>
                </a:lnTo>
                <a:lnTo>
                  <a:pt x="92508" y="245882"/>
                </a:lnTo>
                <a:lnTo>
                  <a:pt x="95547" y="240441"/>
                </a:lnTo>
                <a:lnTo>
                  <a:pt x="99478" y="233957"/>
                </a:lnTo>
                <a:lnTo>
                  <a:pt x="108926" y="219132"/>
                </a:lnTo>
                <a:lnTo>
                  <a:pt x="113159" y="211178"/>
                </a:lnTo>
                <a:lnTo>
                  <a:pt x="116934" y="203018"/>
                </a:lnTo>
                <a:lnTo>
                  <a:pt x="120403" y="194720"/>
                </a:lnTo>
                <a:lnTo>
                  <a:pt x="124622" y="183474"/>
                </a:lnTo>
                <a:lnTo>
                  <a:pt x="134388" y="155737"/>
                </a:lnTo>
                <a:lnTo>
                  <a:pt x="142517" y="143197"/>
                </a:lnTo>
                <a:lnTo>
                  <a:pt x="152698" y="131980"/>
                </a:lnTo>
                <a:lnTo>
                  <a:pt x="164249" y="121644"/>
                </a:lnTo>
                <a:lnTo>
                  <a:pt x="172902" y="111896"/>
                </a:lnTo>
                <a:lnTo>
                  <a:pt x="179623" y="102540"/>
                </a:lnTo>
                <a:lnTo>
                  <a:pt x="185056" y="93445"/>
                </a:lnTo>
                <a:lnTo>
                  <a:pt x="188678" y="85477"/>
                </a:lnTo>
                <a:lnTo>
                  <a:pt x="191093" y="78259"/>
                </a:lnTo>
                <a:lnTo>
                  <a:pt x="192703" y="71543"/>
                </a:lnTo>
                <a:lnTo>
                  <a:pt x="193775" y="64208"/>
                </a:lnTo>
                <a:lnTo>
                  <a:pt x="194491" y="56460"/>
                </a:lnTo>
                <a:lnTo>
                  <a:pt x="194968" y="48438"/>
                </a:lnTo>
                <a:lnTo>
                  <a:pt x="194334" y="42137"/>
                </a:lnTo>
                <a:lnTo>
                  <a:pt x="192958" y="36984"/>
                </a:lnTo>
                <a:lnTo>
                  <a:pt x="188458" y="26420"/>
                </a:lnTo>
                <a:lnTo>
                  <a:pt x="188088" y="26506"/>
                </a:lnTo>
                <a:lnTo>
                  <a:pt x="187678" y="29142"/>
                </a:lnTo>
                <a:lnTo>
                  <a:pt x="187495" y="36028"/>
                </a:lnTo>
                <a:lnTo>
                  <a:pt x="187379" y="55971"/>
                </a:lnTo>
                <a:lnTo>
                  <a:pt x="188322" y="62399"/>
                </a:lnTo>
                <a:lnTo>
                  <a:pt x="189903" y="69542"/>
                </a:lnTo>
                <a:lnTo>
                  <a:pt x="191910" y="77161"/>
                </a:lnTo>
                <a:lnTo>
                  <a:pt x="188484" y="85098"/>
                </a:lnTo>
                <a:lnTo>
                  <a:pt x="181439" y="93247"/>
                </a:lnTo>
                <a:lnTo>
                  <a:pt x="171979" y="101538"/>
                </a:lnTo>
                <a:lnTo>
                  <a:pt x="166624" y="110874"/>
                </a:lnTo>
                <a:lnTo>
                  <a:pt x="164008" y="120909"/>
                </a:lnTo>
                <a:lnTo>
                  <a:pt x="163216" y="131408"/>
                </a:lnTo>
                <a:lnTo>
                  <a:pt x="163641" y="142218"/>
                </a:lnTo>
                <a:lnTo>
                  <a:pt x="164876" y="153234"/>
                </a:lnTo>
                <a:lnTo>
                  <a:pt x="166652" y="164389"/>
                </a:lnTo>
                <a:lnTo>
                  <a:pt x="168789" y="174683"/>
                </a:lnTo>
                <a:lnTo>
                  <a:pt x="171166" y="184403"/>
                </a:lnTo>
                <a:lnTo>
                  <a:pt x="173703" y="193740"/>
                </a:lnTo>
                <a:lnTo>
                  <a:pt x="176346" y="204728"/>
                </a:lnTo>
                <a:lnTo>
                  <a:pt x="181824" y="229636"/>
                </a:lnTo>
                <a:lnTo>
                  <a:pt x="185571" y="240088"/>
                </a:lnTo>
                <a:lnTo>
                  <a:pt x="189974" y="248961"/>
                </a:lnTo>
                <a:lnTo>
                  <a:pt x="194814" y="256782"/>
                </a:lnTo>
                <a:lnTo>
                  <a:pt x="200898" y="264853"/>
                </a:lnTo>
                <a:lnTo>
                  <a:pt x="207813" y="273091"/>
                </a:lnTo>
                <a:lnTo>
                  <a:pt x="215280" y="281441"/>
                </a:lnTo>
                <a:lnTo>
                  <a:pt x="221209" y="287007"/>
                </a:lnTo>
                <a:lnTo>
                  <a:pt x="230338" y="293192"/>
                </a:lnTo>
                <a:lnTo>
                  <a:pt x="236012" y="293889"/>
                </a:lnTo>
                <a:lnTo>
                  <a:pt x="242651" y="293401"/>
                </a:lnTo>
                <a:lnTo>
                  <a:pt x="249935" y="292123"/>
                </a:lnTo>
                <a:lnTo>
                  <a:pt x="256696" y="291271"/>
                </a:lnTo>
                <a:lnTo>
                  <a:pt x="263108" y="290703"/>
                </a:lnTo>
                <a:lnTo>
                  <a:pt x="269287" y="290325"/>
                </a:lnTo>
                <a:lnTo>
                  <a:pt x="274360" y="288168"/>
                </a:lnTo>
                <a:lnTo>
                  <a:pt x="278694" y="284824"/>
                </a:lnTo>
                <a:lnTo>
                  <a:pt x="298792" y="2724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77"/>
          <p:cNvSpPr/>
          <p:nvPr/>
        </p:nvSpPr>
        <p:spPr>
          <a:xfrm>
            <a:off x="7488554" y="3077527"/>
            <a:ext cx="401004" cy="495964"/>
          </a:xfrm>
          <a:custGeom>
            <a:avLst/>
            <a:gdLst/>
            <a:ahLst/>
            <a:cxnLst/>
            <a:rect l="0" t="0" r="0" b="0"/>
            <a:pathLst>
              <a:path w="401004" h="495964">
                <a:moveTo>
                  <a:pt x="83821" y="0"/>
                </a:moveTo>
                <a:lnTo>
                  <a:pt x="83821" y="4551"/>
                </a:lnTo>
                <a:lnTo>
                  <a:pt x="82869" y="6844"/>
                </a:lnTo>
                <a:lnTo>
                  <a:pt x="79270" y="11932"/>
                </a:lnTo>
                <a:lnTo>
                  <a:pt x="77929" y="15575"/>
                </a:lnTo>
                <a:lnTo>
                  <a:pt x="76440" y="24702"/>
                </a:lnTo>
                <a:lnTo>
                  <a:pt x="76043" y="33613"/>
                </a:lnTo>
                <a:lnTo>
                  <a:pt x="75602" y="58754"/>
                </a:lnTo>
                <a:lnTo>
                  <a:pt x="74531" y="75364"/>
                </a:lnTo>
                <a:lnTo>
                  <a:pt x="70802" y="114140"/>
                </a:lnTo>
                <a:lnTo>
                  <a:pt x="68474" y="130386"/>
                </a:lnTo>
                <a:lnTo>
                  <a:pt x="65970" y="144074"/>
                </a:lnTo>
                <a:lnTo>
                  <a:pt x="63347" y="156057"/>
                </a:lnTo>
                <a:lnTo>
                  <a:pt x="61599" y="166903"/>
                </a:lnTo>
                <a:lnTo>
                  <a:pt x="60434" y="176991"/>
                </a:lnTo>
                <a:lnTo>
                  <a:pt x="59657" y="186574"/>
                </a:lnTo>
                <a:lnTo>
                  <a:pt x="58186" y="198678"/>
                </a:lnTo>
                <a:lnTo>
                  <a:pt x="46308" y="284749"/>
                </a:lnTo>
                <a:lnTo>
                  <a:pt x="39762" y="301276"/>
                </a:lnTo>
                <a:lnTo>
                  <a:pt x="30636" y="315150"/>
                </a:lnTo>
                <a:lnTo>
                  <a:pt x="19789" y="327258"/>
                </a:lnTo>
                <a:lnTo>
                  <a:pt x="12558" y="337234"/>
                </a:lnTo>
                <a:lnTo>
                  <a:pt x="7737" y="345790"/>
                </a:lnTo>
                <a:lnTo>
                  <a:pt x="2381" y="360377"/>
                </a:lnTo>
                <a:lnTo>
                  <a:pt x="0" y="373210"/>
                </a:lnTo>
                <a:lnTo>
                  <a:pt x="1270" y="381204"/>
                </a:lnTo>
                <a:lnTo>
                  <a:pt x="4022" y="390344"/>
                </a:lnTo>
                <a:lnTo>
                  <a:pt x="7762" y="400247"/>
                </a:lnTo>
                <a:lnTo>
                  <a:pt x="13112" y="410658"/>
                </a:lnTo>
                <a:lnTo>
                  <a:pt x="19537" y="421410"/>
                </a:lnTo>
                <a:lnTo>
                  <a:pt x="26677" y="432388"/>
                </a:lnTo>
                <a:lnTo>
                  <a:pt x="31438" y="441611"/>
                </a:lnTo>
                <a:lnTo>
                  <a:pt x="39090" y="462741"/>
                </a:lnTo>
                <a:lnTo>
                  <a:pt x="44255" y="471728"/>
                </a:lnTo>
                <a:lnTo>
                  <a:pt x="52266" y="478897"/>
                </a:lnTo>
                <a:lnTo>
                  <a:pt x="61224" y="484305"/>
                </a:lnTo>
                <a:lnTo>
                  <a:pt x="68380" y="486710"/>
                </a:lnTo>
                <a:lnTo>
                  <a:pt x="77764" y="488063"/>
                </a:lnTo>
                <a:lnTo>
                  <a:pt x="86209" y="490919"/>
                </a:lnTo>
                <a:lnTo>
                  <a:pt x="95359" y="494411"/>
                </a:lnTo>
                <a:lnTo>
                  <a:pt x="102602" y="495963"/>
                </a:lnTo>
                <a:lnTo>
                  <a:pt x="114075" y="494113"/>
                </a:lnTo>
                <a:lnTo>
                  <a:pt x="121135" y="492286"/>
                </a:lnTo>
                <a:lnTo>
                  <a:pt x="127747" y="491068"/>
                </a:lnTo>
                <a:lnTo>
                  <a:pt x="140174" y="489715"/>
                </a:lnTo>
                <a:lnTo>
                  <a:pt x="152047" y="486574"/>
                </a:lnTo>
                <a:lnTo>
                  <a:pt x="157880" y="484402"/>
                </a:lnTo>
                <a:lnTo>
                  <a:pt x="164626" y="481050"/>
                </a:lnTo>
                <a:lnTo>
                  <a:pt x="171980" y="476910"/>
                </a:lnTo>
                <a:lnTo>
                  <a:pt x="179742" y="472245"/>
                </a:lnTo>
                <a:lnTo>
                  <a:pt x="186820" y="467230"/>
                </a:lnTo>
                <a:lnTo>
                  <a:pt x="193445" y="461982"/>
                </a:lnTo>
                <a:lnTo>
                  <a:pt x="199766" y="456578"/>
                </a:lnTo>
                <a:lnTo>
                  <a:pt x="206837" y="450118"/>
                </a:lnTo>
                <a:lnTo>
                  <a:pt x="222314" y="435320"/>
                </a:lnTo>
                <a:lnTo>
                  <a:pt x="242543" y="415475"/>
                </a:lnTo>
                <a:lnTo>
                  <a:pt x="254694" y="400873"/>
                </a:lnTo>
                <a:lnTo>
                  <a:pt x="265492" y="385811"/>
                </a:lnTo>
                <a:lnTo>
                  <a:pt x="273466" y="372767"/>
                </a:lnTo>
                <a:lnTo>
                  <a:pt x="280736" y="366621"/>
                </a:lnTo>
                <a:lnTo>
                  <a:pt x="290345" y="360619"/>
                </a:lnTo>
                <a:lnTo>
                  <a:pt x="301513" y="354713"/>
                </a:lnTo>
                <a:lnTo>
                  <a:pt x="310864" y="348870"/>
                </a:lnTo>
                <a:lnTo>
                  <a:pt x="319003" y="343070"/>
                </a:lnTo>
                <a:lnTo>
                  <a:pt x="326334" y="337299"/>
                </a:lnTo>
                <a:lnTo>
                  <a:pt x="337020" y="323266"/>
                </a:lnTo>
                <a:lnTo>
                  <a:pt x="343991" y="308456"/>
                </a:lnTo>
                <a:lnTo>
                  <a:pt x="347090" y="295524"/>
                </a:lnTo>
                <a:lnTo>
                  <a:pt x="347916" y="287504"/>
                </a:lnTo>
                <a:lnTo>
                  <a:pt x="348466" y="278347"/>
                </a:lnTo>
                <a:lnTo>
                  <a:pt x="348834" y="268432"/>
                </a:lnTo>
                <a:lnTo>
                  <a:pt x="348126" y="259917"/>
                </a:lnTo>
                <a:lnTo>
                  <a:pt x="344800" y="245376"/>
                </a:lnTo>
                <a:lnTo>
                  <a:pt x="342579" y="240737"/>
                </a:lnTo>
                <a:lnTo>
                  <a:pt x="340147" y="237644"/>
                </a:lnTo>
                <a:lnTo>
                  <a:pt x="337572" y="235582"/>
                </a:lnTo>
                <a:lnTo>
                  <a:pt x="333951" y="234207"/>
                </a:lnTo>
                <a:lnTo>
                  <a:pt x="324848" y="232679"/>
                </a:lnTo>
                <a:lnTo>
                  <a:pt x="320705" y="233225"/>
                </a:lnTo>
                <a:lnTo>
                  <a:pt x="316991" y="234540"/>
                </a:lnTo>
                <a:lnTo>
                  <a:pt x="310325" y="238543"/>
                </a:lnTo>
                <a:lnTo>
                  <a:pt x="300264" y="246151"/>
                </a:lnTo>
                <a:lnTo>
                  <a:pt x="290825" y="251641"/>
                </a:lnTo>
                <a:lnTo>
                  <a:pt x="282820" y="259796"/>
                </a:lnTo>
                <a:lnTo>
                  <a:pt x="270418" y="275097"/>
                </a:lnTo>
                <a:lnTo>
                  <a:pt x="261051" y="286095"/>
                </a:lnTo>
                <a:lnTo>
                  <a:pt x="253712" y="297334"/>
                </a:lnTo>
                <a:lnTo>
                  <a:pt x="249815" y="308678"/>
                </a:lnTo>
                <a:lnTo>
                  <a:pt x="248776" y="314371"/>
                </a:lnTo>
                <a:lnTo>
                  <a:pt x="243321" y="321023"/>
                </a:lnTo>
                <a:lnTo>
                  <a:pt x="234922" y="328315"/>
                </a:lnTo>
                <a:lnTo>
                  <a:pt x="224560" y="336035"/>
                </a:lnTo>
                <a:lnTo>
                  <a:pt x="217652" y="343085"/>
                </a:lnTo>
                <a:lnTo>
                  <a:pt x="213047" y="349691"/>
                </a:lnTo>
                <a:lnTo>
                  <a:pt x="209976" y="356000"/>
                </a:lnTo>
                <a:lnTo>
                  <a:pt x="207929" y="364968"/>
                </a:lnTo>
                <a:lnTo>
                  <a:pt x="206565" y="375710"/>
                </a:lnTo>
                <a:lnTo>
                  <a:pt x="205655" y="387633"/>
                </a:lnTo>
                <a:lnTo>
                  <a:pt x="206001" y="397487"/>
                </a:lnTo>
                <a:lnTo>
                  <a:pt x="207184" y="405961"/>
                </a:lnTo>
                <a:lnTo>
                  <a:pt x="208925" y="413516"/>
                </a:lnTo>
                <a:lnTo>
                  <a:pt x="211992" y="422362"/>
                </a:lnTo>
                <a:lnTo>
                  <a:pt x="215940" y="432070"/>
                </a:lnTo>
                <a:lnTo>
                  <a:pt x="220478" y="442351"/>
                </a:lnTo>
                <a:lnTo>
                  <a:pt x="228060" y="456316"/>
                </a:lnTo>
                <a:lnTo>
                  <a:pt x="231415" y="461373"/>
                </a:lnTo>
                <a:lnTo>
                  <a:pt x="236510" y="465697"/>
                </a:lnTo>
                <a:lnTo>
                  <a:pt x="242763" y="469532"/>
                </a:lnTo>
                <a:lnTo>
                  <a:pt x="249789" y="473041"/>
                </a:lnTo>
                <a:lnTo>
                  <a:pt x="260138" y="476941"/>
                </a:lnTo>
                <a:lnTo>
                  <a:pt x="268863" y="478674"/>
                </a:lnTo>
                <a:lnTo>
                  <a:pt x="279092" y="479444"/>
                </a:lnTo>
                <a:lnTo>
                  <a:pt x="289988" y="479786"/>
                </a:lnTo>
                <a:lnTo>
                  <a:pt x="295560" y="479878"/>
                </a:lnTo>
                <a:lnTo>
                  <a:pt x="306832" y="477439"/>
                </a:lnTo>
                <a:lnTo>
                  <a:pt x="312505" y="475455"/>
                </a:lnTo>
                <a:lnTo>
                  <a:pt x="320097" y="472228"/>
                </a:lnTo>
                <a:lnTo>
                  <a:pt x="338693" y="463561"/>
                </a:lnTo>
                <a:lnTo>
                  <a:pt x="347080" y="458583"/>
                </a:lnTo>
                <a:lnTo>
                  <a:pt x="354577" y="453360"/>
                </a:lnTo>
                <a:lnTo>
                  <a:pt x="361480" y="447972"/>
                </a:lnTo>
                <a:lnTo>
                  <a:pt x="368940" y="442476"/>
                </a:lnTo>
                <a:lnTo>
                  <a:pt x="401003" y="4200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8"/>
          <p:cNvSpPr/>
          <p:nvPr/>
        </p:nvSpPr>
        <p:spPr>
          <a:xfrm>
            <a:off x="8037569" y="3120389"/>
            <a:ext cx="14866" cy="488634"/>
          </a:xfrm>
          <a:custGeom>
            <a:avLst/>
            <a:gdLst/>
            <a:ahLst/>
            <a:cxnLst/>
            <a:rect l="0" t="0" r="0" b="0"/>
            <a:pathLst>
              <a:path w="14866" h="488634">
                <a:moveTo>
                  <a:pt x="6293" y="0"/>
                </a:moveTo>
                <a:lnTo>
                  <a:pt x="6293" y="95915"/>
                </a:lnTo>
                <a:lnTo>
                  <a:pt x="7246" y="118236"/>
                </a:lnTo>
                <a:lnTo>
                  <a:pt x="13078" y="215867"/>
                </a:lnTo>
                <a:lnTo>
                  <a:pt x="13675" y="232494"/>
                </a:lnTo>
                <a:lnTo>
                  <a:pt x="12167" y="250246"/>
                </a:lnTo>
                <a:lnTo>
                  <a:pt x="9256" y="268749"/>
                </a:lnTo>
                <a:lnTo>
                  <a:pt x="5411" y="287751"/>
                </a:lnTo>
                <a:lnTo>
                  <a:pt x="2848" y="304229"/>
                </a:lnTo>
                <a:lnTo>
                  <a:pt x="1138" y="319025"/>
                </a:lnTo>
                <a:lnTo>
                  <a:pt x="0" y="332698"/>
                </a:lnTo>
                <a:lnTo>
                  <a:pt x="193" y="344671"/>
                </a:lnTo>
                <a:lnTo>
                  <a:pt x="1273" y="355511"/>
                </a:lnTo>
                <a:lnTo>
                  <a:pt x="2947" y="365595"/>
                </a:lnTo>
                <a:lnTo>
                  <a:pt x="7346" y="402200"/>
                </a:lnTo>
                <a:lnTo>
                  <a:pt x="11523" y="441646"/>
                </a:lnTo>
                <a:lnTo>
                  <a:pt x="13381" y="462352"/>
                </a:lnTo>
                <a:lnTo>
                  <a:pt x="14205" y="474730"/>
                </a:lnTo>
                <a:lnTo>
                  <a:pt x="14865" y="4886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9"/>
          <p:cNvSpPr/>
          <p:nvPr/>
        </p:nvSpPr>
        <p:spPr>
          <a:xfrm>
            <a:off x="7932419" y="3133921"/>
            <a:ext cx="368619" cy="466530"/>
          </a:xfrm>
          <a:custGeom>
            <a:avLst/>
            <a:gdLst/>
            <a:ahLst/>
            <a:cxnLst/>
            <a:rect l="0" t="0" r="0" b="0"/>
            <a:pathLst>
              <a:path w="368619" h="466530">
                <a:moveTo>
                  <a:pt x="0" y="243644"/>
                </a:moveTo>
                <a:lnTo>
                  <a:pt x="18205" y="239093"/>
                </a:lnTo>
                <a:lnTo>
                  <a:pt x="25471" y="237752"/>
                </a:lnTo>
                <a:lnTo>
                  <a:pt x="32221" y="236858"/>
                </a:lnTo>
                <a:lnTo>
                  <a:pt x="38626" y="236263"/>
                </a:lnTo>
                <a:lnTo>
                  <a:pt x="49563" y="233961"/>
                </a:lnTo>
                <a:lnTo>
                  <a:pt x="63522" y="230520"/>
                </a:lnTo>
                <a:lnTo>
                  <a:pt x="93002" y="222571"/>
                </a:lnTo>
                <a:lnTo>
                  <a:pt x="115630" y="215863"/>
                </a:lnTo>
                <a:lnTo>
                  <a:pt x="125665" y="211788"/>
                </a:lnTo>
                <a:lnTo>
                  <a:pt x="135211" y="207167"/>
                </a:lnTo>
                <a:lnTo>
                  <a:pt x="144433" y="202181"/>
                </a:lnTo>
                <a:lnTo>
                  <a:pt x="154392" y="197904"/>
                </a:lnTo>
                <a:lnTo>
                  <a:pt x="164840" y="194101"/>
                </a:lnTo>
                <a:lnTo>
                  <a:pt x="204436" y="181153"/>
                </a:lnTo>
                <a:lnTo>
                  <a:pt x="213442" y="177218"/>
                </a:lnTo>
                <a:lnTo>
                  <a:pt x="222306" y="172690"/>
                </a:lnTo>
                <a:lnTo>
                  <a:pt x="238820" y="163531"/>
                </a:lnTo>
                <a:lnTo>
                  <a:pt x="252510" y="156285"/>
                </a:lnTo>
                <a:lnTo>
                  <a:pt x="260733" y="150162"/>
                </a:lnTo>
                <a:lnTo>
                  <a:pt x="270025" y="142270"/>
                </a:lnTo>
                <a:lnTo>
                  <a:pt x="280029" y="133199"/>
                </a:lnTo>
                <a:lnTo>
                  <a:pt x="287651" y="125246"/>
                </a:lnTo>
                <a:lnTo>
                  <a:pt x="298659" y="111330"/>
                </a:lnTo>
                <a:lnTo>
                  <a:pt x="309269" y="96255"/>
                </a:lnTo>
                <a:lnTo>
                  <a:pt x="314764" y="88235"/>
                </a:lnTo>
                <a:lnTo>
                  <a:pt x="318428" y="80030"/>
                </a:lnTo>
                <a:lnTo>
                  <a:pt x="320871" y="71703"/>
                </a:lnTo>
                <a:lnTo>
                  <a:pt x="322499" y="63294"/>
                </a:lnTo>
                <a:lnTo>
                  <a:pt x="324536" y="54831"/>
                </a:lnTo>
                <a:lnTo>
                  <a:pt x="326848" y="46331"/>
                </a:lnTo>
                <a:lnTo>
                  <a:pt x="329341" y="37807"/>
                </a:lnTo>
                <a:lnTo>
                  <a:pt x="330051" y="31172"/>
                </a:lnTo>
                <a:lnTo>
                  <a:pt x="329572" y="25796"/>
                </a:lnTo>
                <a:lnTo>
                  <a:pt x="328300" y="21259"/>
                </a:lnTo>
                <a:lnTo>
                  <a:pt x="328404" y="17282"/>
                </a:lnTo>
                <a:lnTo>
                  <a:pt x="329427" y="13679"/>
                </a:lnTo>
                <a:lnTo>
                  <a:pt x="331060" y="10324"/>
                </a:lnTo>
                <a:lnTo>
                  <a:pt x="331197" y="7134"/>
                </a:lnTo>
                <a:lnTo>
                  <a:pt x="330336" y="4056"/>
                </a:lnTo>
                <a:lnTo>
                  <a:pt x="328809" y="1051"/>
                </a:lnTo>
                <a:lnTo>
                  <a:pt x="327791" y="0"/>
                </a:lnTo>
                <a:lnTo>
                  <a:pt x="327113" y="252"/>
                </a:lnTo>
                <a:lnTo>
                  <a:pt x="326661" y="1373"/>
                </a:lnTo>
                <a:lnTo>
                  <a:pt x="326024" y="7501"/>
                </a:lnTo>
                <a:lnTo>
                  <a:pt x="328414" y="17724"/>
                </a:lnTo>
                <a:lnTo>
                  <a:pt x="331700" y="31792"/>
                </a:lnTo>
                <a:lnTo>
                  <a:pt x="332576" y="39544"/>
                </a:lnTo>
                <a:lnTo>
                  <a:pt x="333160" y="47570"/>
                </a:lnTo>
                <a:lnTo>
                  <a:pt x="334501" y="58635"/>
                </a:lnTo>
                <a:lnTo>
                  <a:pt x="338533" y="86170"/>
                </a:lnTo>
                <a:lnTo>
                  <a:pt x="339990" y="99609"/>
                </a:lnTo>
                <a:lnTo>
                  <a:pt x="340959" y="112378"/>
                </a:lnTo>
                <a:lnTo>
                  <a:pt x="341606" y="124701"/>
                </a:lnTo>
                <a:lnTo>
                  <a:pt x="342991" y="135773"/>
                </a:lnTo>
                <a:lnTo>
                  <a:pt x="344866" y="146012"/>
                </a:lnTo>
                <a:lnTo>
                  <a:pt x="347067" y="155696"/>
                </a:lnTo>
                <a:lnTo>
                  <a:pt x="348537" y="165962"/>
                </a:lnTo>
                <a:lnTo>
                  <a:pt x="349515" y="176616"/>
                </a:lnTo>
                <a:lnTo>
                  <a:pt x="350168" y="187528"/>
                </a:lnTo>
                <a:lnTo>
                  <a:pt x="351555" y="197661"/>
                </a:lnTo>
                <a:lnTo>
                  <a:pt x="353433" y="207273"/>
                </a:lnTo>
                <a:lnTo>
                  <a:pt x="363290" y="247784"/>
                </a:lnTo>
                <a:lnTo>
                  <a:pt x="363161" y="257833"/>
                </a:lnTo>
                <a:lnTo>
                  <a:pt x="361170" y="267391"/>
                </a:lnTo>
                <a:lnTo>
                  <a:pt x="357938" y="276620"/>
                </a:lnTo>
                <a:lnTo>
                  <a:pt x="355783" y="285631"/>
                </a:lnTo>
                <a:lnTo>
                  <a:pt x="354347" y="294495"/>
                </a:lnTo>
                <a:lnTo>
                  <a:pt x="353389" y="303262"/>
                </a:lnTo>
                <a:lnTo>
                  <a:pt x="353703" y="311964"/>
                </a:lnTo>
                <a:lnTo>
                  <a:pt x="354865" y="320623"/>
                </a:lnTo>
                <a:lnTo>
                  <a:pt x="356591" y="329253"/>
                </a:lnTo>
                <a:lnTo>
                  <a:pt x="358695" y="337864"/>
                </a:lnTo>
                <a:lnTo>
                  <a:pt x="361050" y="346462"/>
                </a:lnTo>
                <a:lnTo>
                  <a:pt x="363573" y="355052"/>
                </a:lnTo>
                <a:lnTo>
                  <a:pt x="365255" y="364588"/>
                </a:lnTo>
                <a:lnTo>
                  <a:pt x="366376" y="374756"/>
                </a:lnTo>
                <a:lnTo>
                  <a:pt x="367123" y="385344"/>
                </a:lnTo>
                <a:lnTo>
                  <a:pt x="367954" y="402189"/>
                </a:lnTo>
                <a:lnTo>
                  <a:pt x="368323" y="416026"/>
                </a:lnTo>
                <a:lnTo>
                  <a:pt x="368618" y="4665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80"/>
          <p:cNvSpPr/>
          <p:nvPr/>
        </p:nvSpPr>
        <p:spPr>
          <a:xfrm>
            <a:off x="8158938" y="3266732"/>
            <a:ext cx="373557" cy="239267"/>
          </a:xfrm>
          <a:custGeom>
            <a:avLst/>
            <a:gdLst/>
            <a:ahLst/>
            <a:cxnLst/>
            <a:rect l="0" t="0" r="0" b="0"/>
            <a:pathLst>
              <a:path w="373557" h="239267">
                <a:moveTo>
                  <a:pt x="4939" y="170840"/>
                </a:moveTo>
                <a:lnTo>
                  <a:pt x="388" y="175391"/>
                </a:lnTo>
                <a:lnTo>
                  <a:pt x="0" y="176732"/>
                </a:lnTo>
                <a:lnTo>
                  <a:pt x="694" y="177625"/>
                </a:lnTo>
                <a:lnTo>
                  <a:pt x="2108" y="178221"/>
                </a:lnTo>
                <a:lnTo>
                  <a:pt x="8767" y="177666"/>
                </a:lnTo>
                <a:lnTo>
                  <a:pt x="18922" y="176343"/>
                </a:lnTo>
                <a:lnTo>
                  <a:pt x="31406" y="174509"/>
                </a:lnTo>
                <a:lnTo>
                  <a:pt x="42586" y="173286"/>
                </a:lnTo>
                <a:lnTo>
                  <a:pt x="52897" y="172471"/>
                </a:lnTo>
                <a:lnTo>
                  <a:pt x="62629" y="171927"/>
                </a:lnTo>
                <a:lnTo>
                  <a:pt x="73879" y="170612"/>
                </a:lnTo>
                <a:lnTo>
                  <a:pt x="86141" y="168783"/>
                </a:lnTo>
                <a:lnTo>
                  <a:pt x="99080" y="166611"/>
                </a:lnTo>
                <a:lnTo>
                  <a:pt x="115324" y="163259"/>
                </a:lnTo>
                <a:lnTo>
                  <a:pt x="153694" y="154453"/>
                </a:lnTo>
                <a:lnTo>
                  <a:pt x="169832" y="150390"/>
                </a:lnTo>
                <a:lnTo>
                  <a:pt x="183448" y="146729"/>
                </a:lnTo>
                <a:lnTo>
                  <a:pt x="195382" y="143336"/>
                </a:lnTo>
                <a:lnTo>
                  <a:pt x="208100" y="138217"/>
                </a:lnTo>
                <a:lnTo>
                  <a:pt x="221344" y="131946"/>
                </a:lnTo>
                <a:lnTo>
                  <a:pt x="263163" y="110452"/>
                </a:lnTo>
                <a:lnTo>
                  <a:pt x="270432" y="105817"/>
                </a:lnTo>
                <a:lnTo>
                  <a:pt x="277185" y="100821"/>
                </a:lnTo>
                <a:lnTo>
                  <a:pt x="283591" y="95586"/>
                </a:lnTo>
                <a:lnTo>
                  <a:pt x="289768" y="91143"/>
                </a:lnTo>
                <a:lnTo>
                  <a:pt x="295790" y="87229"/>
                </a:lnTo>
                <a:lnTo>
                  <a:pt x="301709" y="83667"/>
                </a:lnTo>
                <a:lnTo>
                  <a:pt x="306608" y="79387"/>
                </a:lnTo>
                <a:lnTo>
                  <a:pt x="310827" y="74629"/>
                </a:lnTo>
                <a:lnTo>
                  <a:pt x="314592" y="69552"/>
                </a:lnTo>
                <a:lnTo>
                  <a:pt x="319008" y="64262"/>
                </a:lnTo>
                <a:lnTo>
                  <a:pt x="323855" y="58831"/>
                </a:lnTo>
                <a:lnTo>
                  <a:pt x="333369" y="48668"/>
                </a:lnTo>
                <a:lnTo>
                  <a:pt x="340774" y="40976"/>
                </a:lnTo>
                <a:lnTo>
                  <a:pt x="343129" y="37592"/>
                </a:lnTo>
                <a:lnTo>
                  <a:pt x="345745" y="31291"/>
                </a:lnTo>
                <a:lnTo>
                  <a:pt x="347397" y="27325"/>
                </a:lnTo>
                <a:lnTo>
                  <a:pt x="349448" y="22776"/>
                </a:lnTo>
                <a:lnTo>
                  <a:pt x="351769" y="17838"/>
                </a:lnTo>
                <a:lnTo>
                  <a:pt x="352364" y="13594"/>
                </a:lnTo>
                <a:lnTo>
                  <a:pt x="351808" y="9812"/>
                </a:lnTo>
                <a:lnTo>
                  <a:pt x="350486" y="6338"/>
                </a:lnTo>
                <a:lnTo>
                  <a:pt x="348651" y="4022"/>
                </a:lnTo>
                <a:lnTo>
                  <a:pt x="346476" y="2478"/>
                </a:lnTo>
                <a:lnTo>
                  <a:pt x="341519" y="763"/>
                </a:lnTo>
                <a:lnTo>
                  <a:pt x="336140" y="0"/>
                </a:lnTo>
                <a:lnTo>
                  <a:pt x="328035" y="2201"/>
                </a:lnTo>
                <a:lnTo>
                  <a:pt x="319035" y="6355"/>
                </a:lnTo>
                <a:lnTo>
                  <a:pt x="307661" y="14048"/>
                </a:lnTo>
                <a:lnTo>
                  <a:pt x="297915" y="19557"/>
                </a:lnTo>
                <a:lnTo>
                  <a:pt x="293601" y="23312"/>
                </a:lnTo>
                <a:lnTo>
                  <a:pt x="289773" y="27721"/>
                </a:lnTo>
                <a:lnTo>
                  <a:pt x="286268" y="32565"/>
                </a:lnTo>
                <a:lnTo>
                  <a:pt x="282980" y="37699"/>
                </a:lnTo>
                <a:lnTo>
                  <a:pt x="279835" y="43027"/>
                </a:lnTo>
                <a:lnTo>
                  <a:pt x="276785" y="48484"/>
                </a:lnTo>
                <a:lnTo>
                  <a:pt x="272848" y="54979"/>
                </a:lnTo>
                <a:lnTo>
                  <a:pt x="263392" y="69816"/>
                </a:lnTo>
                <a:lnTo>
                  <a:pt x="259155" y="77773"/>
                </a:lnTo>
                <a:lnTo>
                  <a:pt x="255380" y="85936"/>
                </a:lnTo>
                <a:lnTo>
                  <a:pt x="251909" y="94234"/>
                </a:lnTo>
                <a:lnTo>
                  <a:pt x="249596" y="101672"/>
                </a:lnTo>
                <a:lnTo>
                  <a:pt x="248054" y="108536"/>
                </a:lnTo>
                <a:lnTo>
                  <a:pt x="247025" y="115016"/>
                </a:lnTo>
                <a:lnTo>
                  <a:pt x="246340" y="121242"/>
                </a:lnTo>
                <a:lnTo>
                  <a:pt x="245883" y="127297"/>
                </a:lnTo>
                <a:lnTo>
                  <a:pt x="245580" y="133239"/>
                </a:lnTo>
                <a:lnTo>
                  <a:pt x="243470" y="139105"/>
                </a:lnTo>
                <a:lnTo>
                  <a:pt x="240160" y="144921"/>
                </a:lnTo>
                <a:lnTo>
                  <a:pt x="236048" y="150703"/>
                </a:lnTo>
                <a:lnTo>
                  <a:pt x="234260" y="156463"/>
                </a:lnTo>
                <a:lnTo>
                  <a:pt x="234019" y="162208"/>
                </a:lnTo>
                <a:lnTo>
                  <a:pt x="234811" y="167943"/>
                </a:lnTo>
                <a:lnTo>
                  <a:pt x="236293" y="172718"/>
                </a:lnTo>
                <a:lnTo>
                  <a:pt x="238232" y="176855"/>
                </a:lnTo>
                <a:lnTo>
                  <a:pt x="240477" y="180565"/>
                </a:lnTo>
                <a:lnTo>
                  <a:pt x="244832" y="185896"/>
                </a:lnTo>
                <a:lnTo>
                  <a:pt x="250592" y="192307"/>
                </a:lnTo>
                <a:lnTo>
                  <a:pt x="257291" y="199439"/>
                </a:lnTo>
                <a:lnTo>
                  <a:pt x="261756" y="205146"/>
                </a:lnTo>
                <a:lnTo>
                  <a:pt x="264733" y="209903"/>
                </a:lnTo>
                <a:lnTo>
                  <a:pt x="266718" y="214027"/>
                </a:lnTo>
                <a:lnTo>
                  <a:pt x="269945" y="217729"/>
                </a:lnTo>
                <a:lnTo>
                  <a:pt x="278612" y="224382"/>
                </a:lnTo>
                <a:lnTo>
                  <a:pt x="286275" y="230514"/>
                </a:lnTo>
                <a:lnTo>
                  <a:pt x="289651" y="233483"/>
                </a:lnTo>
                <a:lnTo>
                  <a:pt x="293807" y="235462"/>
                </a:lnTo>
                <a:lnTo>
                  <a:pt x="303505" y="237661"/>
                </a:lnTo>
                <a:lnTo>
                  <a:pt x="309710" y="238247"/>
                </a:lnTo>
                <a:lnTo>
                  <a:pt x="316705" y="238638"/>
                </a:lnTo>
                <a:lnTo>
                  <a:pt x="335121" y="239188"/>
                </a:lnTo>
                <a:lnTo>
                  <a:pt x="339361" y="239266"/>
                </a:lnTo>
                <a:lnTo>
                  <a:pt x="343139" y="238365"/>
                </a:lnTo>
                <a:lnTo>
                  <a:pt x="353009" y="233498"/>
                </a:lnTo>
                <a:lnTo>
                  <a:pt x="356047" y="232615"/>
                </a:lnTo>
                <a:lnTo>
                  <a:pt x="373556" y="2222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81"/>
          <p:cNvSpPr/>
          <p:nvPr/>
        </p:nvSpPr>
        <p:spPr>
          <a:xfrm>
            <a:off x="8601075" y="3266704"/>
            <a:ext cx="274320" cy="255246"/>
          </a:xfrm>
          <a:custGeom>
            <a:avLst/>
            <a:gdLst/>
            <a:ahLst/>
            <a:cxnLst/>
            <a:rect l="0" t="0" r="0" b="0"/>
            <a:pathLst>
              <a:path w="274320" h="255246">
                <a:moveTo>
                  <a:pt x="0" y="50853"/>
                </a:moveTo>
                <a:lnTo>
                  <a:pt x="0" y="37200"/>
                </a:lnTo>
                <a:lnTo>
                  <a:pt x="952" y="33179"/>
                </a:lnTo>
                <a:lnTo>
                  <a:pt x="2540" y="30498"/>
                </a:lnTo>
                <a:lnTo>
                  <a:pt x="4550" y="28711"/>
                </a:lnTo>
                <a:lnTo>
                  <a:pt x="5891" y="28471"/>
                </a:lnTo>
                <a:lnTo>
                  <a:pt x="6784" y="29264"/>
                </a:lnTo>
                <a:lnTo>
                  <a:pt x="7381" y="30745"/>
                </a:lnTo>
                <a:lnTo>
                  <a:pt x="9289" y="42824"/>
                </a:lnTo>
                <a:lnTo>
                  <a:pt x="13018" y="59032"/>
                </a:lnTo>
                <a:lnTo>
                  <a:pt x="15347" y="66784"/>
                </a:lnTo>
                <a:lnTo>
                  <a:pt x="17851" y="73856"/>
                </a:lnTo>
                <a:lnTo>
                  <a:pt x="20473" y="80476"/>
                </a:lnTo>
                <a:lnTo>
                  <a:pt x="23173" y="90604"/>
                </a:lnTo>
                <a:lnTo>
                  <a:pt x="25927" y="103071"/>
                </a:lnTo>
                <a:lnTo>
                  <a:pt x="28714" y="117097"/>
                </a:lnTo>
                <a:lnTo>
                  <a:pt x="29620" y="128354"/>
                </a:lnTo>
                <a:lnTo>
                  <a:pt x="29272" y="137763"/>
                </a:lnTo>
                <a:lnTo>
                  <a:pt x="28086" y="145940"/>
                </a:lnTo>
                <a:lnTo>
                  <a:pt x="28250" y="153297"/>
                </a:lnTo>
                <a:lnTo>
                  <a:pt x="29311" y="160106"/>
                </a:lnTo>
                <a:lnTo>
                  <a:pt x="30970" y="166551"/>
                </a:lnTo>
                <a:lnTo>
                  <a:pt x="35355" y="186412"/>
                </a:lnTo>
                <a:lnTo>
                  <a:pt x="37857" y="198376"/>
                </a:lnTo>
                <a:lnTo>
                  <a:pt x="39526" y="207304"/>
                </a:lnTo>
                <a:lnTo>
                  <a:pt x="40637" y="214209"/>
                </a:lnTo>
                <a:lnTo>
                  <a:pt x="41379" y="219764"/>
                </a:lnTo>
                <a:lnTo>
                  <a:pt x="42826" y="226326"/>
                </a:lnTo>
                <a:lnTo>
                  <a:pt x="44743" y="233557"/>
                </a:lnTo>
                <a:lnTo>
                  <a:pt x="50113" y="252043"/>
                </a:lnTo>
                <a:lnTo>
                  <a:pt x="49601" y="253560"/>
                </a:lnTo>
                <a:lnTo>
                  <a:pt x="48307" y="254571"/>
                </a:lnTo>
                <a:lnTo>
                  <a:pt x="46492" y="255245"/>
                </a:lnTo>
                <a:lnTo>
                  <a:pt x="44330" y="253790"/>
                </a:lnTo>
                <a:lnTo>
                  <a:pt x="39387" y="247092"/>
                </a:lnTo>
                <a:lnTo>
                  <a:pt x="36555" y="240305"/>
                </a:lnTo>
                <a:lnTo>
                  <a:pt x="35800" y="237162"/>
                </a:lnTo>
                <a:lnTo>
                  <a:pt x="33392" y="230304"/>
                </a:lnTo>
                <a:lnTo>
                  <a:pt x="18378" y="190158"/>
                </a:lnTo>
                <a:lnTo>
                  <a:pt x="15110" y="180871"/>
                </a:lnTo>
                <a:lnTo>
                  <a:pt x="14836" y="172774"/>
                </a:lnTo>
                <a:lnTo>
                  <a:pt x="16557" y="165471"/>
                </a:lnTo>
                <a:lnTo>
                  <a:pt x="19611" y="158698"/>
                </a:lnTo>
                <a:lnTo>
                  <a:pt x="22599" y="151324"/>
                </a:lnTo>
                <a:lnTo>
                  <a:pt x="25544" y="143552"/>
                </a:lnTo>
                <a:lnTo>
                  <a:pt x="28459" y="135512"/>
                </a:lnTo>
                <a:lnTo>
                  <a:pt x="41664" y="101443"/>
                </a:lnTo>
                <a:lnTo>
                  <a:pt x="49683" y="88390"/>
                </a:lnTo>
                <a:lnTo>
                  <a:pt x="59791" y="74925"/>
                </a:lnTo>
                <a:lnTo>
                  <a:pt x="71294" y="61186"/>
                </a:lnTo>
                <a:lnTo>
                  <a:pt x="80867" y="50122"/>
                </a:lnTo>
                <a:lnTo>
                  <a:pt x="96583" y="32748"/>
                </a:lnTo>
                <a:lnTo>
                  <a:pt x="104393" y="26401"/>
                </a:lnTo>
                <a:lnTo>
                  <a:pt x="112459" y="21217"/>
                </a:lnTo>
                <a:lnTo>
                  <a:pt x="120691" y="16808"/>
                </a:lnTo>
                <a:lnTo>
                  <a:pt x="131896" y="12916"/>
                </a:lnTo>
                <a:lnTo>
                  <a:pt x="145081" y="9370"/>
                </a:lnTo>
                <a:lnTo>
                  <a:pt x="159586" y="6052"/>
                </a:lnTo>
                <a:lnTo>
                  <a:pt x="172113" y="3841"/>
                </a:lnTo>
                <a:lnTo>
                  <a:pt x="183322" y="2367"/>
                </a:lnTo>
                <a:lnTo>
                  <a:pt x="193652" y="1384"/>
                </a:lnTo>
                <a:lnTo>
                  <a:pt x="203396" y="729"/>
                </a:lnTo>
                <a:lnTo>
                  <a:pt x="212750" y="292"/>
                </a:lnTo>
                <a:lnTo>
                  <a:pt x="221843" y="0"/>
                </a:lnTo>
                <a:lnTo>
                  <a:pt x="229810" y="759"/>
                </a:lnTo>
                <a:lnTo>
                  <a:pt x="237026" y="2217"/>
                </a:lnTo>
                <a:lnTo>
                  <a:pt x="243744" y="4142"/>
                </a:lnTo>
                <a:lnTo>
                  <a:pt x="249173" y="6377"/>
                </a:lnTo>
                <a:lnTo>
                  <a:pt x="253745" y="8820"/>
                </a:lnTo>
                <a:lnTo>
                  <a:pt x="274319" y="251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2) What is the difference between an equation and an expression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28"/>
          <p:cNvSpPr/>
          <p:nvPr/>
        </p:nvSpPr>
        <p:spPr>
          <a:xfrm>
            <a:off x="2094547" y="2314575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9"/>
          <p:cNvSpPr/>
          <p:nvPr/>
        </p:nvSpPr>
        <p:spPr>
          <a:xfrm>
            <a:off x="1631632" y="2211705"/>
            <a:ext cx="462916" cy="192663"/>
          </a:xfrm>
          <a:custGeom>
            <a:avLst/>
            <a:gdLst/>
            <a:ahLst/>
            <a:cxnLst/>
            <a:rect l="0" t="0" r="0" b="0"/>
            <a:pathLst>
              <a:path w="462916" h="192663">
                <a:moveTo>
                  <a:pt x="462915" y="162877"/>
                </a:moveTo>
                <a:lnTo>
                  <a:pt x="453813" y="158326"/>
                </a:lnTo>
                <a:lnTo>
                  <a:pt x="446805" y="153552"/>
                </a:lnTo>
                <a:lnTo>
                  <a:pt x="440515" y="148255"/>
                </a:lnTo>
                <a:lnTo>
                  <a:pt x="434544" y="142726"/>
                </a:lnTo>
                <a:lnTo>
                  <a:pt x="431619" y="138965"/>
                </a:lnTo>
                <a:lnTo>
                  <a:pt x="428716" y="134554"/>
                </a:lnTo>
                <a:lnTo>
                  <a:pt x="425828" y="129707"/>
                </a:lnTo>
                <a:lnTo>
                  <a:pt x="422950" y="126476"/>
                </a:lnTo>
                <a:lnTo>
                  <a:pt x="420079" y="124322"/>
                </a:lnTo>
                <a:lnTo>
                  <a:pt x="417213" y="122886"/>
                </a:lnTo>
                <a:lnTo>
                  <a:pt x="415302" y="122881"/>
                </a:lnTo>
                <a:lnTo>
                  <a:pt x="414028" y="123831"/>
                </a:lnTo>
                <a:lnTo>
                  <a:pt x="413179" y="125416"/>
                </a:lnTo>
                <a:lnTo>
                  <a:pt x="413565" y="127426"/>
                </a:lnTo>
                <a:lnTo>
                  <a:pt x="416534" y="132199"/>
                </a:lnTo>
                <a:lnTo>
                  <a:pt x="418489" y="137495"/>
                </a:lnTo>
                <a:lnTo>
                  <a:pt x="419010" y="140240"/>
                </a:lnTo>
                <a:lnTo>
                  <a:pt x="422129" y="145831"/>
                </a:lnTo>
                <a:lnTo>
                  <a:pt x="426690" y="151491"/>
                </a:lnTo>
                <a:lnTo>
                  <a:pt x="431893" y="157182"/>
                </a:lnTo>
                <a:lnTo>
                  <a:pt x="437102" y="162705"/>
                </a:lnTo>
                <a:lnTo>
                  <a:pt x="453034" y="178713"/>
                </a:lnTo>
                <a:lnTo>
                  <a:pt x="453470" y="180102"/>
                </a:lnTo>
                <a:lnTo>
                  <a:pt x="453955" y="184185"/>
                </a:lnTo>
                <a:lnTo>
                  <a:pt x="454170" y="189175"/>
                </a:lnTo>
                <a:lnTo>
                  <a:pt x="454266" y="192662"/>
                </a:lnTo>
                <a:lnTo>
                  <a:pt x="454320" y="187366"/>
                </a:lnTo>
                <a:lnTo>
                  <a:pt x="454332" y="175666"/>
                </a:lnTo>
                <a:lnTo>
                  <a:pt x="449573" y="168545"/>
                </a:lnTo>
                <a:lnTo>
                  <a:pt x="441638" y="160941"/>
                </a:lnTo>
                <a:lnTo>
                  <a:pt x="431585" y="153014"/>
                </a:lnTo>
                <a:lnTo>
                  <a:pt x="420121" y="144872"/>
                </a:lnTo>
                <a:lnTo>
                  <a:pt x="407716" y="136586"/>
                </a:lnTo>
                <a:lnTo>
                  <a:pt x="394683" y="128205"/>
                </a:lnTo>
                <a:lnTo>
                  <a:pt x="382184" y="119760"/>
                </a:lnTo>
                <a:lnTo>
                  <a:pt x="358137" y="102756"/>
                </a:lnTo>
                <a:lnTo>
                  <a:pt x="345438" y="97079"/>
                </a:lnTo>
                <a:lnTo>
                  <a:pt x="332210" y="93294"/>
                </a:lnTo>
                <a:lnTo>
                  <a:pt x="318628" y="90771"/>
                </a:lnTo>
                <a:lnTo>
                  <a:pt x="308621" y="88136"/>
                </a:lnTo>
                <a:lnTo>
                  <a:pt x="289987" y="80830"/>
                </a:lnTo>
                <a:lnTo>
                  <a:pt x="278433" y="77289"/>
                </a:lnTo>
                <a:lnTo>
                  <a:pt x="268977" y="71584"/>
                </a:lnTo>
                <a:lnTo>
                  <a:pt x="263055" y="69915"/>
                </a:lnTo>
                <a:lnTo>
                  <a:pt x="249815" y="68975"/>
                </a:lnTo>
                <a:lnTo>
                  <a:pt x="235124" y="65986"/>
                </a:lnTo>
                <a:lnTo>
                  <a:pt x="165551" y="50031"/>
                </a:lnTo>
                <a:lnTo>
                  <a:pt x="125013" y="41921"/>
                </a:lnTo>
                <a:lnTo>
                  <a:pt x="107155" y="37472"/>
                </a:lnTo>
                <a:lnTo>
                  <a:pt x="90487" y="32601"/>
                </a:lnTo>
                <a:lnTo>
                  <a:pt x="74612" y="27449"/>
                </a:lnTo>
                <a:lnTo>
                  <a:pt x="59266" y="2210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0"/>
          <p:cNvSpPr/>
          <p:nvPr/>
        </p:nvSpPr>
        <p:spPr>
          <a:xfrm>
            <a:off x="1297304" y="2169872"/>
            <a:ext cx="248066" cy="184669"/>
          </a:xfrm>
          <a:custGeom>
            <a:avLst/>
            <a:gdLst/>
            <a:ahLst/>
            <a:cxnLst/>
            <a:rect l="0" t="0" r="0" b="0"/>
            <a:pathLst>
              <a:path w="248066" h="184669">
                <a:moveTo>
                  <a:pt x="0" y="118985"/>
                </a:moveTo>
                <a:lnTo>
                  <a:pt x="0" y="132638"/>
                </a:lnTo>
                <a:lnTo>
                  <a:pt x="953" y="140469"/>
                </a:lnTo>
                <a:lnTo>
                  <a:pt x="2540" y="149500"/>
                </a:lnTo>
                <a:lnTo>
                  <a:pt x="4551" y="159331"/>
                </a:lnTo>
                <a:lnTo>
                  <a:pt x="7797" y="166838"/>
                </a:lnTo>
                <a:lnTo>
                  <a:pt x="11866" y="172794"/>
                </a:lnTo>
                <a:lnTo>
                  <a:pt x="16483" y="177718"/>
                </a:lnTo>
                <a:lnTo>
                  <a:pt x="24154" y="183189"/>
                </a:lnTo>
                <a:lnTo>
                  <a:pt x="27532" y="184647"/>
                </a:lnTo>
                <a:lnTo>
                  <a:pt x="31690" y="184668"/>
                </a:lnTo>
                <a:lnTo>
                  <a:pt x="36367" y="183728"/>
                </a:lnTo>
                <a:lnTo>
                  <a:pt x="41390" y="182150"/>
                </a:lnTo>
                <a:lnTo>
                  <a:pt x="46644" y="180145"/>
                </a:lnTo>
                <a:lnTo>
                  <a:pt x="52051" y="177856"/>
                </a:lnTo>
                <a:lnTo>
                  <a:pt x="57561" y="175377"/>
                </a:lnTo>
                <a:lnTo>
                  <a:pt x="63139" y="171820"/>
                </a:lnTo>
                <a:lnTo>
                  <a:pt x="68763" y="167543"/>
                </a:lnTo>
                <a:lnTo>
                  <a:pt x="74417" y="162787"/>
                </a:lnTo>
                <a:lnTo>
                  <a:pt x="80091" y="157711"/>
                </a:lnTo>
                <a:lnTo>
                  <a:pt x="91476" y="146992"/>
                </a:lnTo>
                <a:lnTo>
                  <a:pt x="100037" y="140514"/>
                </a:lnTo>
                <a:lnTo>
                  <a:pt x="110506" y="133338"/>
                </a:lnTo>
                <a:lnTo>
                  <a:pt x="122249" y="125696"/>
                </a:lnTo>
                <a:lnTo>
                  <a:pt x="131982" y="117744"/>
                </a:lnTo>
                <a:lnTo>
                  <a:pt x="140375" y="109585"/>
                </a:lnTo>
                <a:lnTo>
                  <a:pt x="147876" y="101288"/>
                </a:lnTo>
                <a:lnTo>
                  <a:pt x="155734" y="93852"/>
                </a:lnTo>
                <a:lnTo>
                  <a:pt x="163831" y="86990"/>
                </a:lnTo>
                <a:lnTo>
                  <a:pt x="172086" y="80510"/>
                </a:lnTo>
                <a:lnTo>
                  <a:pt x="179494" y="73332"/>
                </a:lnTo>
                <a:lnTo>
                  <a:pt x="186338" y="65690"/>
                </a:lnTo>
                <a:lnTo>
                  <a:pt x="192805" y="57738"/>
                </a:lnTo>
                <a:lnTo>
                  <a:pt x="198069" y="50531"/>
                </a:lnTo>
                <a:lnTo>
                  <a:pt x="202531" y="43822"/>
                </a:lnTo>
                <a:lnTo>
                  <a:pt x="206459" y="37444"/>
                </a:lnTo>
                <a:lnTo>
                  <a:pt x="210982" y="31286"/>
                </a:lnTo>
                <a:lnTo>
                  <a:pt x="215902" y="25277"/>
                </a:lnTo>
                <a:lnTo>
                  <a:pt x="221087" y="19365"/>
                </a:lnTo>
                <a:lnTo>
                  <a:pt x="225497" y="13519"/>
                </a:lnTo>
                <a:lnTo>
                  <a:pt x="229389" y="7717"/>
                </a:lnTo>
                <a:lnTo>
                  <a:pt x="232936" y="1944"/>
                </a:lnTo>
                <a:lnTo>
                  <a:pt x="236253" y="0"/>
                </a:lnTo>
                <a:lnTo>
                  <a:pt x="239417" y="609"/>
                </a:lnTo>
                <a:lnTo>
                  <a:pt x="242479" y="2920"/>
                </a:lnTo>
                <a:lnTo>
                  <a:pt x="244520" y="7319"/>
                </a:lnTo>
                <a:lnTo>
                  <a:pt x="245881" y="13108"/>
                </a:lnTo>
                <a:lnTo>
                  <a:pt x="246788" y="19825"/>
                </a:lnTo>
                <a:lnTo>
                  <a:pt x="247393" y="28114"/>
                </a:lnTo>
                <a:lnTo>
                  <a:pt x="247797" y="37449"/>
                </a:lnTo>
                <a:lnTo>
                  <a:pt x="248065" y="47483"/>
                </a:lnTo>
                <a:lnTo>
                  <a:pt x="247292" y="57982"/>
                </a:lnTo>
                <a:lnTo>
                  <a:pt x="245824" y="68791"/>
                </a:lnTo>
                <a:lnTo>
                  <a:pt x="240030" y="1018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1"/>
          <p:cNvSpPr/>
          <p:nvPr/>
        </p:nvSpPr>
        <p:spPr>
          <a:xfrm>
            <a:off x="1777364" y="2134552"/>
            <a:ext cx="137162" cy="102871"/>
          </a:xfrm>
          <a:custGeom>
            <a:avLst/>
            <a:gdLst/>
            <a:ahLst/>
            <a:cxnLst/>
            <a:rect l="0" t="0" r="0" b="0"/>
            <a:pathLst>
              <a:path w="137162" h="102871">
                <a:moveTo>
                  <a:pt x="137161" y="102870"/>
                </a:moveTo>
                <a:lnTo>
                  <a:pt x="114406" y="89218"/>
                </a:lnTo>
                <a:lnTo>
                  <a:pt x="101989" y="80433"/>
                </a:lnTo>
                <a:lnTo>
                  <a:pt x="87995" y="6981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2"/>
          <p:cNvSpPr/>
          <p:nvPr/>
        </p:nvSpPr>
        <p:spPr>
          <a:xfrm>
            <a:off x="1520189" y="2089808"/>
            <a:ext cx="342901" cy="351958"/>
          </a:xfrm>
          <a:custGeom>
            <a:avLst/>
            <a:gdLst/>
            <a:ahLst/>
            <a:cxnLst/>
            <a:rect l="0" t="0" r="0" b="0"/>
            <a:pathLst>
              <a:path w="342901" h="351958">
                <a:moveTo>
                  <a:pt x="0" y="27599"/>
                </a:moveTo>
                <a:lnTo>
                  <a:pt x="0" y="20218"/>
                </a:lnTo>
                <a:lnTo>
                  <a:pt x="4551" y="14829"/>
                </a:lnTo>
                <a:lnTo>
                  <a:pt x="4939" y="11466"/>
                </a:lnTo>
                <a:lnTo>
                  <a:pt x="2831" y="2649"/>
                </a:lnTo>
                <a:lnTo>
                  <a:pt x="1887" y="488"/>
                </a:lnTo>
                <a:lnTo>
                  <a:pt x="1258" y="0"/>
                </a:lnTo>
                <a:lnTo>
                  <a:pt x="839" y="627"/>
                </a:lnTo>
                <a:lnTo>
                  <a:pt x="2465" y="6760"/>
                </a:lnTo>
                <a:lnTo>
                  <a:pt x="9351" y="28815"/>
                </a:lnTo>
                <a:lnTo>
                  <a:pt x="15759" y="43650"/>
                </a:lnTo>
                <a:lnTo>
                  <a:pt x="23841" y="60207"/>
                </a:lnTo>
                <a:lnTo>
                  <a:pt x="33039" y="77913"/>
                </a:lnTo>
                <a:lnTo>
                  <a:pt x="43934" y="95432"/>
                </a:lnTo>
                <a:lnTo>
                  <a:pt x="55959" y="112826"/>
                </a:lnTo>
                <a:lnTo>
                  <a:pt x="68739" y="130137"/>
                </a:lnTo>
                <a:lnTo>
                  <a:pt x="82973" y="147393"/>
                </a:lnTo>
                <a:lnTo>
                  <a:pt x="98178" y="164611"/>
                </a:lnTo>
                <a:lnTo>
                  <a:pt x="114030" y="181806"/>
                </a:lnTo>
                <a:lnTo>
                  <a:pt x="132218" y="198983"/>
                </a:lnTo>
                <a:lnTo>
                  <a:pt x="151963" y="216150"/>
                </a:lnTo>
                <a:lnTo>
                  <a:pt x="233853" y="284765"/>
                </a:lnTo>
                <a:lnTo>
                  <a:pt x="253057" y="299056"/>
                </a:lnTo>
                <a:lnTo>
                  <a:pt x="271575" y="311440"/>
                </a:lnTo>
                <a:lnTo>
                  <a:pt x="303580" y="330916"/>
                </a:lnTo>
                <a:lnTo>
                  <a:pt x="340432" y="351957"/>
                </a:lnTo>
                <a:lnTo>
                  <a:pt x="342900" y="3447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3"/>
          <p:cNvSpPr/>
          <p:nvPr/>
        </p:nvSpPr>
        <p:spPr>
          <a:xfrm>
            <a:off x="1323022" y="2126094"/>
            <a:ext cx="222886" cy="282779"/>
          </a:xfrm>
          <a:custGeom>
            <a:avLst/>
            <a:gdLst/>
            <a:ahLst/>
            <a:cxnLst/>
            <a:rect l="0" t="0" r="0" b="0"/>
            <a:pathLst>
              <a:path w="222886" h="282779">
                <a:moveTo>
                  <a:pt x="222885" y="68466"/>
                </a:moveTo>
                <a:lnTo>
                  <a:pt x="222885" y="56534"/>
                </a:lnTo>
                <a:lnTo>
                  <a:pt x="221932" y="54796"/>
                </a:lnTo>
                <a:lnTo>
                  <a:pt x="220345" y="53638"/>
                </a:lnTo>
                <a:lnTo>
                  <a:pt x="218334" y="52865"/>
                </a:lnTo>
                <a:lnTo>
                  <a:pt x="216993" y="51398"/>
                </a:lnTo>
                <a:lnTo>
                  <a:pt x="216100" y="49467"/>
                </a:lnTo>
                <a:lnTo>
                  <a:pt x="214665" y="44075"/>
                </a:lnTo>
                <a:lnTo>
                  <a:pt x="214417" y="38590"/>
                </a:lnTo>
                <a:lnTo>
                  <a:pt x="213430" y="36166"/>
                </a:lnTo>
                <a:lnTo>
                  <a:pt x="207541" y="27972"/>
                </a:lnTo>
                <a:lnTo>
                  <a:pt x="206941" y="27182"/>
                </a:lnTo>
                <a:lnTo>
                  <a:pt x="206274" y="23765"/>
                </a:lnTo>
                <a:lnTo>
                  <a:pt x="206096" y="21520"/>
                </a:lnTo>
                <a:lnTo>
                  <a:pt x="205025" y="20024"/>
                </a:lnTo>
                <a:lnTo>
                  <a:pt x="203358" y="19026"/>
                </a:lnTo>
                <a:lnTo>
                  <a:pt x="198390" y="17425"/>
                </a:lnTo>
                <a:lnTo>
                  <a:pt x="191518" y="11217"/>
                </a:lnTo>
                <a:lnTo>
                  <a:pt x="186632" y="6463"/>
                </a:lnTo>
                <a:lnTo>
                  <a:pt x="184429" y="4271"/>
                </a:lnTo>
                <a:lnTo>
                  <a:pt x="181055" y="2809"/>
                </a:lnTo>
                <a:lnTo>
                  <a:pt x="176901" y="1834"/>
                </a:lnTo>
                <a:lnTo>
                  <a:pt x="172226" y="1185"/>
                </a:lnTo>
                <a:lnTo>
                  <a:pt x="168158" y="752"/>
                </a:lnTo>
                <a:lnTo>
                  <a:pt x="164493" y="463"/>
                </a:lnTo>
                <a:lnTo>
                  <a:pt x="157880" y="142"/>
                </a:lnTo>
                <a:lnTo>
                  <a:pt x="151766" y="0"/>
                </a:lnTo>
                <a:lnTo>
                  <a:pt x="146898" y="914"/>
                </a:lnTo>
                <a:lnTo>
                  <a:pt x="140794" y="2476"/>
                </a:lnTo>
                <a:lnTo>
                  <a:pt x="133868" y="4470"/>
                </a:lnTo>
                <a:lnTo>
                  <a:pt x="127345" y="7705"/>
                </a:lnTo>
                <a:lnTo>
                  <a:pt x="121092" y="11766"/>
                </a:lnTo>
                <a:lnTo>
                  <a:pt x="115018" y="16378"/>
                </a:lnTo>
                <a:lnTo>
                  <a:pt x="110016" y="19453"/>
                </a:lnTo>
                <a:lnTo>
                  <a:pt x="105729" y="21503"/>
                </a:lnTo>
                <a:lnTo>
                  <a:pt x="101918" y="22870"/>
                </a:lnTo>
                <a:lnTo>
                  <a:pt x="95145" y="26928"/>
                </a:lnTo>
                <a:lnTo>
                  <a:pt x="92005" y="29344"/>
                </a:lnTo>
                <a:lnTo>
                  <a:pt x="89912" y="31907"/>
                </a:lnTo>
                <a:lnTo>
                  <a:pt x="88516" y="34568"/>
                </a:lnTo>
                <a:lnTo>
                  <a:pt x="87585" y="37295"/>
                </a:lnTo>
                <a:lnTo>
                  <a:pt x="86013" y="39113"/>
                </a:lnTo>
                <a:lnTo>
                  <a:pt x="84012" y="40324"/>
                </a:lnTo>
                <a:lnTo>
                  <a:pt x="81725" y="41132"/>
                </a:lnTo>
                <a:lnTo>
                  <a:pt x="80201" y="42623"/>
                </a:lnTo>
                <a:lnTo>
                  <a:pt x="79185" y="44570"/>
                </a:lnTo>
                <a:lnTo>
                  <a:pt x="78507" y="46820"/>
                </a:lnTo>
                <a:lnTo>
                  <a:pt x="76151" y="51178"/>
                </a:lnTo>
                <a:lnTo>
                  <a:pt x="72675" y="56940"/>
                </a:lnTo>
                <a:lnTo>
                  <a:pt x="68452" y="63640"/>
                </a:lnTo>
                <a:lnTo>
                  <a:pt x="64685" y="69058"/>
                </a:lnTo>
                <a:lnTo>
                  <a:pt x="57959" y="77619"/>
                </a:lnTo>
                <a:lnTo>
                  <a:pt x="54334" y="84599"/>
                </a:lnTo>
                <a:lnTo>
                  <a:pt x="53368" y="87793"/>
                </a:lnTo>
                <a:lnTo>
                  <a:pt x="51771" y="89924"/>
                </a:lnTo>
                <a:lnTo>
                  <a:pt x="49754" y="91343"/>
                </a:lnTo>
                <a:lnTo>
                  <a:pt x="47457" y="92290"/>
                </a:lnTo>
                <a:lnTo>
                  <a:pt x="45925" y="93873"/>
                </a:lnTo>
                <a:lnTo>
                  <a:pt x="44904" y="95882"/>
                </a:lnTo>
                <a:lnTo>
                  <a:pt x="44224" y="98173"/>
                </a:lnTo>
                <a:lnTo>
                  <a:pt x="40928" y="103259"/>
                </a:lnTo>
                <a:lnTo>
                  <a:pt x="38715" y="105949"/>
                </a:lnTo>
                <a:lnTo>
                  <a:pt x="36287" y="110599"/>
                </a:lnTo>
                <a:lnTo>
                  <a:pt x="33717" y="116557"/>
                </a:lnTo>
                <a:lnTo>
                  <a:pt x="31050" y="123387"/>
                </a:lnTo>
                <a:lnTo>
                  <a:pt x="29273" y="128892"/>
                </a:lnTo>
                <a:lnTo>
                  <a:pt x="27298" y="137550"/>
                </a:lnTo>
                <a:lnTo>
                  <a:pt x="23880" y="144572"/>
                </a:lnTo>
                <a:lnTo>
                  <a:pt x="21635" y="147778"/>
                </a:lnTo>
                <a:lnTo>
                  <a:pt x="19141" y="153880"/>
                </a:lnTo>
                <a:lnTo>
                  <a:pt x="17539" y="161008"/>
                </a:lnTo>
                <a:lnTo>
                  <a:pt x="11331" y="169260"/>
                </a:lnTo>
                <a:lnTo>
                  <a:pt x="9117" y="177523"/>
                </a:lnTo>
                <a:lnTo>
                  <a:pt x="8936" y="178318"/>
                </a:lnTo>
                <a:lnTo>
                  <a:pt x="8734" y="184281"/>
                </a:lnTo>
                <a:lnTo>
                  <a:pt x="8680" y="188539"/>
                </a:lnTo>
                <a:lnTo>
                  <a:pt x="7692" y="191377"/>
                </a:lnTo>
                <a:lnTo>
                  <a:pt x="6080" y="193269"/>
                </a:lnTo>
                <a:lnTo>
                  <a:pt x="4054" y="194530"/>
                </a:lnTo>
                <a:lnTo>
                  <a:pt x="2702" y="196324"/>
                </a:lnTo>
                <a:lnTo>
                  <a:pt x="1802" y="198472"/>
                </a:lnTo>
                <a:lnTo>
                  <a:pt x="801" y="204351"/>
                </a:lnTo>
                <a:lnTo>
                  <a:pt x="534" y="208586"/>
                </a:lnTo>
                <a:lnTo>
                  <a:pt x="237" y="217419"/>
                </a:lnTo>
                <a:lnTo>
                  <a:pt x="47" y="230850"/>
                </a:lnTo>
                <a:lnTo>
                  <a:pt x="0" y="282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4"/>
          <p:cNvSpPr/>
          <p:nvPr/>
        </p:nvSpPr>
        <p:spPr>
          <a:xfrm>
            <a:off x="1948848" y="2170075"/>
            <a:ext cx="308578" cy="341668"/>
          </a:xfrm>
          <a:custGeom>
            <a:avLst/>
            <a:gdLst/>
            <a:ahLst/>
            <a:cxnLst/>
            <a:rect l="0" t="0" r="0" b="0"/>
            <a:pathLst>
              <a:path w="308578" h="341668">
                <a:moveTo>
                  <a:pt x="25684" y="33057"/>
                </a:moveTo>
                <a:lnTo>
                  <a:pt x="21133" y="42159"/>
                </a:lnTo>
                <a:lnTo>
                  <a:pt x="18899" y="51707"/>
                </a:lnTo>
                <a:lnTo>
                  <a:pt x="18303" y="56921"/>
                </a:lnTo>
                <a:lnTo>
                  <a:pt x="17906" y="68016"/>
                </a:lnTo>
                <a:lnTo>
                  <a:pt x="17464" y="100664"/>
                </a:lnTo>
                <a:lnTo>
                  <a:pt x="16394" y="116229"/>
                </a:lnTo>
                <a:lnTo>
                  <a:pt x="14728" y="130415"/>
                </a:lnTo>
                <a:lnTo>
                  <a:pt x="12665" y="143682"/>
                </a:lnTo>
                <a:lnTo>
                  <a:pt x="11290" y="154432"/>
                </a:lnTo>
                <a:lnTo>
                  <a:pt x="10373" y="163504"/>
                </a:lnTo>
                <a:lnTo>
                  <a:pt x="9761" y="171457"/>
                </a:lnTo>
                <a:lnTo>
                  <a:pt x="8402" y="179616"/>
                </a:lnTo>
                <a:lnTo>
                  <a:pt x="6542" y="187913"/>
                </a:lnTo>
                <a:lnTo>
                  <a:pt x="4350" y="196302"/>
                </a:lnTo>
                <a:lnTo>
                  <a:pt x="2889" y="202847"/>
                </a:lnTo>
                <a:lnTo>
                  <a:pt x="1265" y="212659"/>
                </a:lnTo>
                <a:lnTo>
                  <a:pt x="832" y="220419"/>
                </a:lnTo>
                <a:lnTo>
                  <a:pt x="223" y="250285"/>
                </a:lnTo>
                <a:lnTo>
                  <a:pt x="0" y="269896"/>
                </a:lnTo>
                <a:lnTo>
                  <a:pt x="941" y="271912"/>
                </a:lnTo>
                <a:lnTo>
                  <a:pt x="4527" y="276692"/>
                </a:lnTo>
                <a:lnTo>
                  <a:pt x="5865" y="277395"/>
                </a:lnTo>
                <a:lnTo>
                  <a:pt x="6756" y="276912"/>
                </a:lnTo>
                <a:lnTo>
                  <a:pt x="8187" y="273843"/>
                </a:lnTo>
                <a:lnTo>
                  <a:pt x="8435" y="264209"/>
                </a:lnTo>
                <a:lnTo>
                  <a:pt x="8538" y="178660"/>
                </a:lnTo>
                <a:lnTo>
                  <a:pt x="11079" y="168890"/>
                </a:lnTo>
                <a:lnTo>
                  <a:pt x="13089" y="163617"/>
                </a:lnTo>
                <a:lnTo>
                  <a:pt x="14430" y="158197"/>
                </a:lnTo>
                <a:lnTo>
                  <a:pt x="15324" y="152679"/>
                </a:lnTo>
                <a:lnTo>
                  <a:pt x="15920" y="147095"/>
                </a:lnTo>
                <a:lnTo>
                  <a:pt x="17269" y="141467"/>
                </a:lnTo>
                <a:lnTo>
                  <a:pt x="19122" y="135811"/>
                </a:lnTo>
                <a:lnTo>
                  <a:pt x="21309" y="130134"/>
                </a:lnTo>
                <a:lnTo>
                  <a:pt x="23720" y="124445"/>
                </a:lnTo>
                <a:lnTo>
                  <a:pt x="28939" y="113044"/>
                </a:lnTo>
                <a:lnTo>
                  <a:pt x="37232" y="95915"/>
                </a:lnTo>
                <a:lnTo>
                  <a:pt x="42881" y="87029"/>
                </a:lnTo>
                <a:lnTo>
                  <a:pt x="45721" y="83326"/>
                </a:lnTo>
                <a:lnTo>
                  <a:pt x="47615" y="78952"/>
                </a:lnTo>
                <a:lnTo>
                  <a:pt x="49718" y="69012"/>
                </a:lnTo>
                <a:lnTo>
                  <a:pt x="53193" y="60785"/>
                </a:lnTo>
                <a:lnTo>
                  <a:pt x="60505" y="50798"/>
                </a:lnTo>
                <a:lnTo>
                  <a:pt x="68704" y="41806"/>
                </a:lnTo>
                <a:lnTo>
                  <a:pt x="84007" y="26188"/>
                </a:lnTo>
                <a:lnTo>
                  <a:pt x="89743" y="20438"/>
                </a:lnTo>
                <a:lnTo>
                  <a:pt x="91250" y="17977"/>
                </a:lnTo>
                <a:lnTo>
                  <a:pt x="92925" y="12702"/>
                </a:lnTo>
                <a:lnTo>
                  <a:pt x="95276" y="10915"/>
                </a:lnTo>
                <a:lnTo>
                  <a:pt x="102969" y="8929"/>
                </a:lnTo>
                <a:lnTo>
                  <a:pt x="110198" y="8046"/>
                </a:lnTo>
                <a:lnTo>
                  <a:pt x="113459" y="7810"/>
                </a:lnTo>
                <a:lnTo>
                  <a:pt x="116586" y="6701"/>
                </a:lnTo>
                <a:lnTo>
                  <a:pt x="125537" y="1541"/>
                </a:lnTo>
                <a:lnTo>
                  <a:pt x="131341" y="0"/>
                </a:lnTo>
                <a:lnTo>
                  <a:pt x="134222" y="542"/>
                </a:lnTo>
                <a:lnTo>
                  <a:pt x="142828" y="4902"/>
                </a:lnTo>
                <a:lnTo>
                  <a:pt x="153315" y="7570"/>
                </a:lnTo>
                <a:lnTo>
                  <a:pt x="166229" y="11569"/>
                </a:lnTo>
                <a:lnTo>
                  <a:pt x="171768" y="13969"/>
                </a:lnTo>
                <a:lnTo>
                  <a:pt x="180463" y="19176"/>
                </a:lnTo>
                <a:lnTo>
                  <a:pt x="190042" y="24665"/>
                </a:lnTo>
                <a:lnTo>
                  <a:pt x="200650" y="30280"/>
                </a:lnTo>
                <a:lnTo>
                  <a:pt x="211714" y="35950"/>
                </a:lnTo>
                <a:lnTo>
                  <a:pt x="215426" y="38796"/>
                </a:lnTo>
                <a:lnTo>
                  <a:pt x="217901" y="41646"/>
                </a:lnTo>
                <a:lnTo>
                  <a:pt x="219552" y="44498"/>
                </a:lnTo>
                <a:lnTo>
                  <a:pt x="226465" y="50207"/>
                </a:lnTo>
                <a:lnTo>
                  <a:pt x="230975" y="53063"/>
                </a:lnTo>
                <a:lnTo>
                  <a:pt x="233982" y="55919"/>
                </a:lnTo>
                <a:lnTo>
                  <a:pt x="235987" y="58776"/>
                </a:lnTo>
                <a:lnTo>
                  <a:pt x="240120" y="67348"/>
                </a:lnTo>
                <a:lnTo>
                  <a:pt x="248306" y="83857"/>
                </a:lnTo>
                <a:lnTo>
                  <a:pt x="253156" y="94546"/>
                </a:lnTo>
                <a:lnTo>
                  <a:pt x="263625" y="119123"/>
                </a:lnTo>
                <a:lnTo>
                  <a:pt x="268131" y="131392"/>
                </a:lnTo>
                <a:lnTo>
                  <a:pt x="272088" y="143381"/>
                </a:lnTo>
                <a:lnTo>
                  <a:pt x="275679" y="155184"/>
                </a:lnTo>
                <a:lnTo>
                  <a:pt x="278072" y="164005"/>
                </a:lnTo>
                <a:lnTo>
                  <a:pt x="279668" y="170838"/>
                </a:lnTo>
                <a:lnTo>
                  <a:pt x="280731" y="176346"/>
                </a:lnTo>
                <a:lnTo>
                  <a:pt x="282393" y="181923"/>
                </a:lnTo>
                <a:lnTo>
                  <a:pt x="284453" y="187546"/>
                </a:lnTo>
                <a:lnTo>
                  <a:pt x="288330" y="197921"/>
                </a:lnTo>
                <a:lnTo>
                  <a:pt x="290053" y="205708"/>
                </a:lnTo>
                <a:lnTo>
                  <a:pt x="292417" y="213880"/>
                </a:lnTo>
                <a:lnTo>
                  <a:pt x="300125" y="238200"/>
                </a:lnTo>
                <a:lnTo>
                  <a:pt x="302942" y="248877"/>
                </a:lnTo>
                <a:lnTo>
                  <a:pt x="304820" y="257899"/>
                </a:lnTo>
                <a:lnTo>
                  <a:pt x="306072" y="265819"/>
                </a:lnTo>
                <a:lnTo>
                  <a:pt x="306907" y="272052"/>
                </a:lnTo>
                <a:lnTo>
                  <a:pt x="307834" y="281517"/>
                </a:lnTo>
                <a:lnTo>
                  <a:pt x="308247" y="288899"/>
                </a:lnTo>
                <a:lnTo>
                  <a:pt x="308430" y="297260"/>
                </a:lnTo>
                <a:lnTo>
                  <a:pt x="308577" y="3416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5"/>
          <p:cNvSpPr/>
          <p:nvPr/>
        </p:nvSpPr>
        <p:spPr>
          <a:xfrm>
            <a:off x="2674169" y="2211877"/>
            <a:ext cx="440507" cy="351156"/>
          </a:xfrm>
          <a:custGeom>
            <a:avLst/>
            <a:gdLst/>
            <a:ahLst/>
            <a:cxnLst/>
            <a:rect l="0" t="0" r="0" b="0"/>
            <a:pathLst>
              <a:path w="440507" h="351156">
                <a:moveTo>
                  <a:pt x="80460" y="119843"/>
                </a:moveTo>
                <a:lnTo>
                  <a:pt x="101699" y="141081"/>
                </a:lnTo>
                <a:lnTo>
                  <a:pt x="105097" y="142574"/>
                </a:lnTo>
                <a:lnTo>
                  <a:pt x="118028" y="144675"/>
                </a:lnTo>
                <a:lnTo>
                  <a:pt x="125097" y="145167"/>
                </a:lnTo>
                <a:lnTo>
                  <a:pt x="133954" y="142845"/>
                </a:lnTo>
                <a:lnTo>
                  <a:pt x="144240" y="139591"/>
                </a:lnTo>
                <a:lnTo>
                  <a:pt x="155162" y="138145"/>
                </a:lnTo>
                <a:lnTo>
                  <a:pt x="168906" y="134962"/>
                </a:lnTo>
                <a:lnTo>
                  <a:pt x="182635" y="130372"/>
                </a:lnTo>
                <a:lnTo>
                  <a:pt x="191911" y="125157"/>
                </a:lnTo>
                <a:lnTo>
                  <a:pt x="201749" y="119665"/>
                </a:lnTo>
                <a:lnTo>
                  <a:pt x="214376" y="113096"/>
                </a:lnTo>
                <a:lnTo>
                  <a:pt x="232689" y="103827"/>
                </a:lnTo>
                <a:lnTo>
                  <a:pt x="241953" y="98688"/>
                </a:lnTo>
                <a:lnTo>
                  <a:pt x="250987" y="93357"/>
                </a:lnTo>
                <a:lnTo>
                  <a:pt x="259868" y="87898"/>
                </a:lnTo>
                <a:lnTo>
                  <a:pt x="271503" y="81401"/>
                </a:lnTo>
                <a:lnTo>
                  <a:pt x="299670" y="66563"/>
                </a:lnTo>
                <a:lnTo>
                  <a:pt x="310420" y="60510"/>
                </a:lnTo>
                <a:lnTo>
                  <a:pt x="318540" y="55523"/>
                </a:lnTo>
                <a:lnTo>
                  <a:pt x="324905" y="51245"/>
                </a:lnTo>
                <a:lnTo>
                  <a:pt x="329149" y="46488"/>
                </a:lnTo>
                <a:lnTo>
                  <a:pt x="331978" y="41412"/>
                </a:lnTo>
                <a:lnTo>
                  <a:pt x="335121" y="31644"/>
                </a:lnTo>
                <a:lnTo>
                  <a:pt x="336891" y="21743"/>
                </a:lnTo>
                <a:lnTo>
                  <a:pt x="337304" y="19093"/>
                </a:lnTo>
                <a:lnTo>
                  <a:pt x="336462" y="17434"/>
                </a:lnTo>
                <a:lnTo>
                  <a:pt x="332986" y="13050"/>
                </a:lnTo>
                <a:lnTo>
                  <a:pt x="330726" y="11500"/>
                </a:lnTo>
                <a:lnTo>
                  <a:pt x="322994" y="8366"/>
                </a:lnTo>
                <a:lnTo>
                  <a:pt x="314671" y="2781"/>
                </a:lnTo>
                <a:lnTo>
                  <a:pt x="309014" y="1140"/>
                </a:lnTo>
                <a:lnTo>
                  <a:pt x="295923" y="217"/>
                </a:lnTo>
                <a:lnTo>
                  <a:pt x="285442" y="0"/>
                </a:lnTo>
                <a:lnTo>
                  <a:pt x="272528" y="857"/>
                </a:lnTo>
                <a:lnTo>
                  <a:pt x="263751" y="2419"/>
                </a:lnTo>
                <a:lnTo>
                  <a:pt x="254089" y="4413"/>
                </a:lnTo>
                <a:lnTo>
                  <a:pt x="245743" y="6694"/>
                </a:lnTo>
                <a:lnTo>
                  <a:pt x="238274" y="9168"/>
                </a:lnTo>
                <a:lnTo>
                  <a:pt x="224895" y="14456"/>
                </a:lnTo>
                <a:lnTo>
                  <a:pt x="212598" y="19982"/>
                </a:lnTo>
                <a:lnTo>
                  <a:pt x="194966" y="28448"/>
                </a:lnTo>
                <a:lnTo>
                  <a:pt x="186325" y="32242"/>
                </a:lnTo>
                <a:lnTo>
                  <a:pt x="154267" y="45733"/>
                </a:lnTo>
                <a:lnTo>
                  <a:pt x="138346" y="52932"/>
                </a:lnTo>
                <a:lnTo>
                  <a:pt x="127623" y="59043"/>
                </a:lnTo>
                <a:lnTo>
                  <a:pt x="114760" y="66927"/>
                </a:lnTo>
                <a:lnTo>
                  <a:pt x="100469" y="75993"/>
                </a:lnTo>
                <a:lnTo>
                  <a:pt x="89990" y="83942"/>
                </a:lnTo>
                <a:lnTo>
                  <a:pt x="82051" y="91146"/>
                </a:lnTo>
                <a:lnTo>
                  <a:pt x="75806" y="97854"/>
                </a:lnTo>
                <a:lnTo>
                  <a:pt x="63787" y="107848"/>
                </a:lnTo>
                <a:lnTo>
                  <a:pt x="57915" y="111846"/>
                </a:lnTo>
                <a:lnTo>
                  <a:pt x="48850" y="121368"/>
                </a:lnTo>
                <a:lnTo>
                  <a:pt x="45099" y="126575"/>
                </a:lnTo>
                <a:lnTo>
                  <a:pt x="39741" y="134808"/>
                </a:lnTo>
                <a:lnTo>
                  <a:pt x="26168" y="156656"/>
                </a:lnTo>
                <a:lnTo>
                  <a:pt x="20453" y="167245"/>
                </a:lnTo>
                <a:lnTo>
                  <a:pt x="15691" y="177162"/>
                </a:lnTo>
                <a:lnTo>
                  <a:pt x="7859" y="194848"/>
                </a:lnTo>
                <a:lnTo>
                  <a:pt x="1203" y="209058"/>
                </a:lnTo>
                <a:lnTo>
                  <a:pt x="0" y="216467"/>
                </a:lnTo>
                <a:lnTo>
                  <a:pt x="150" y="224264"/>
                </a:lnTo>
                <a:lnTo>
                  <a:pt x="1203" y="232319"/>
                </a:lnTo>
                <a:lnTo>
                  <a:pt x="1904" y="238642"/>
                </a:lnTo>
                <a:lnTo>
                  <a:pt x="2684" y="248207"/>
                </a:lnTo>
                <a:lnTo>
                  <a:pt x="4797" y="253997"/>
                </a:lnTo>
                <a:lnTo>
                  <a:pt x="8111" y="260713"/>
                </a:lnTo>
                <a:lnTo>
                  <a:pt x="12225" y="268049"/>
                </a:lnTo>
                <a:lnTo>
                  <a:pt x="18778" y="274845"/>
                </a:lnTo>
                <a:lnTo>
                  <a:pt x="26956" y="281280"/>
                </a:lnTo>
                <a:lnTo>
                  <a:pt x="36219" y="287475"/>
                </a:lnTo>
                <a:lnTo>
                  <a:pt x="49050" y="296898"/>
                </a:lnTo>
                <a:lnTo>
                  <a:pt x="53805" y="300745"/>
                </a:lnTo>
                <a:lnTo>
                  <a:pt x="63643" y="306166"/>
                </a:lnTo>
                <a:lnTo>
                  <a:pt x="76869" y="312639"/>
                </a:lnTo>
                <a:lnTo>
                  <a:pt x="92353" y="319811"/>
                </a:lnTo>
                <a:lnTo>
                  <a:pt x="104582" y="324592"/>
                </a:lnTo>
                <a:lnTo>
                  <a:pt x="114639" y="327780"/>
                </a:lnTo>
                <a:lnTo>
                  <a:pt x="123249" y="329905"/>
                </a:lnTo>
                <a:lnTo>
                  <a:pt x="130893" y="332274"/>
                </a:lnTo>
                <a:lnTo>
                  <a:pt x="144467" y="337447"/>
                </a:lnTo>
                <a:lnTo>
                  <a:pt x="152659" y="340160"/>
                </a:lnTo>
                <a:lnTo>
                  <a:pt x="161931" y="342921"/>
                </a:lnTo>
                <a:lnTo>
                  <a:pt x="171921" y="345714"/>
                </a:lnTo>
                <a:lnTo>
                  <a:pt x="190012" y="347576"/>
                </a:lnTo>
                <a:lnTo>
                  <a:pt x="213502" y="348817"/>
                </a:lnTo>
                <a:lnTo>
                  <a:pt x="292372" y="350810"/>
                </a:lnTo>
                <a:lnTo>
                  <a:pt x="321261" y="351155"/>
                </a:lnTo>
                <a:lnTo>
                  <a:pt x="331482" y="350251"/>
                </a:lnTo>
                <a:lnTo>
                  <a:pt x="343058" y="348695"/>
                </a:lnTo>
                <a:lnTo>
                  <a:pt x="355538" y="346706"/>
                </a:lnTo>
                <a:lnTo>
                  <a:pt x="365763" y="345380"/>
                </a:lnTo>
                <a:lnTo>
                  <a:pt x="374485" y="344496"/>
                </a:lnTo>
                <a:lnTo>
                  <a:pt x="382204" y="343906"/>
                </a:lnTo>
                <a:lnTo>
                  <a:pt x="395861" y="340712"/>
                </a:lnTo>
                <a:lnTo>
                  <a:pt x="408281" y="337069"/>
                </a:lnTo>
                <a:lnTo>
                  <a:pt x="414260" y="336098"/>
                </a:lnTo>
                <a:lnTo>
                  <a:pt x="440506" y="3341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6"/>
          <p:cNvSpPr/>
          <p:nvPr/>
        </p:nvSpPr>
        <p:spPr>
          <a:xfrm>
            <a:off x="3201733" y="2314575"/>
            <a:ext cx="547307" cy="581613"/>
          </a:xfrm>
          <a:custGeom>
            <a:avLst/>
            <a:gdLst/>
            <a:ahLst/>
            <a:cxnLst/>
            <a:rect l="0" t="0" r="0" b="0"/>
            <a:pathLst>
              <a:path w="547307" h="581613">
                <a:moveTo>
                  <a:pt x="101537" y="0"/>
                </a:moveTo>
                <a:lnTo>
                  <a:pt x="79394" y="14761"/>
                </a:lnTo>
                <a:lnTo>
                  <a:pt x="58675" y="30091"/>
                </a:lnTo>
                <a:lnTo>
                  <a:pt x="52960" y="36253"/>
                </a:lnTo>
                <a:lnTo>
                  <a:pt x="49149" y="42266"/>
                </a:lnTo>
                <a:lnTo>
                  <a:pt x="46609" y="48180"/>
                </a:lnTo>
                <a:lnTo>
                  <a:pt x="43011" y="53075"/>
                </a:lnTo>
                <a:lnTo>
                  <a:pt x="33933" y="61054"/>
                </a:lnTo>
                <a:lnTo>
                  <a:pt x="30750" y="65467"/>
                </a:lnTo>
                <a:lnTo>
                  <a:pt x="25318" y="80781"/>
                </a:lnTo>
                <a:lnTo>
                  <a:pt x="18099" y="96430"/>
                </a:lnTo>
                <a:lnTo>
                  <a:pt x="12701" y="104135"/>
                </a:lnTo>
                <a:lnTo>
                  <a:pt x="10880" y="108476"/>
                </a:lnTo>
                <a:lnTo>
                  <a:pt x="7365" y="125592"/>
                </a:lnTo>
                <a:lnTo>
                  <a:pt x="3167" y="143766"/>
                </a:lnTo>
                <a:lnTo>
                  <a:pt x="0" y="161765"/>
                </a:lnTo>
                <a:lnTo>
                  <a:pt x="4339" y="177306"/>
                </a:lnTo>
                <a:lnTo>
                  <a:pt x="11665" y="194055"/>
                </a:lnTo>
                <a:lnTo>
                  <a:pt x="18096" y="204674"/>
                </a:lnTo>
                <a:lnTo>
                  <a:pt x="21145" y="207887"/>
                </a:lnTo>
                <a:lnTo>
                  <a:pt x="24129" y="210028"/>
                </a:lnTo>
                <a:lnTo>
                  <a:pt x="29986" y="213361"/>
                </a:lnTo>
                <a:lnTo>
                  <a:pt x="35764" y="218017"/>
                </a:lnTo>
                <a:lnTo>
                  <a:pt x="37686" y="220592"/>
                </a:lnTo>
                <a:lnTo>
                  <a:pt x="39821" y="225993"/>
                </a:lnTo>
                <a:lnTo>
                  <a:pt x="41343" y="227814"/>
                </a:lnTo>
                <a:lnTo>
                  <a:pt x="43310" y="229029"/>
                </a:lnTo>
                <a:lnTo>
                  <a:pt x="45574" y="229838"/>
                </a:lnTo>
                <a:lnTo>
                  <a:pt x="57862" y="230977"/>
                </a:lnTo>
                <a:lnTo>
                  <a:pt x="73236" y="231244"/>
                </a:lnTo>
                <a:lnTo>
                  <a:pt x="100497" y="231415"/>
                </a:lnTo>
                <a:lnTo>
                  <a:pt x="104653" y="230477"/>
                </a:lnTo>
                <a:lnTo>
                  <a:pt x="111812" y="226894"/>
                </a:lnTo>
                <a:lnTo>
                  <a:pt x="127102" y="214088"/>
                </a:lnTo>
                <a:lnTo>
                  <a:pt x="142474" y="199995"/>
                </a:lnTo>
                <a:lnTo>
                  <a:pt x="156000" y="191443"/>
                </a:lnTo>
                <a:lnTo>
                  <a:pt x="163208" y="185733"/>
                </a:lnTo>
                <a:lnTo>
                  <a:pt x="169586" y="177481"/>
                </a:lnTo>
                <a:lnTo>
                  <a:pt x="178532" y="162124"/>
                </a:lnTo>
                <a:lnTo>
                  <a:pt x="187215" y="148049"/>
                </a:lnTo>
                <a:lnTo>
                  <a:pt x="190088" y="144419"/>
                </a:lnTo>
                <a:lnTo>
                  <a:pt x="195820" y="132766"/>
                </a:lnTo>
                <a:lnTo>
                  <a:pt x="201543" y="116157"/>
                </a:lnTo>
                <a:lnTo>
                  <a:pt x="204402" y="105060"/>
                </a:lnTo>
                <a:lnTo>
                  <a:pt x="207261" y="92900"/>
                </a:lnTo>
                <a:lnTo>
                  <a:pt x="209167" y="82888"/>
                </a:lnTo>
                <a:lnTo>
                  <a:pt x="211285" y="66684"/>
                </a:lnTo>
                <a:lnTo>
                  <a:pt x="212477" y="51402"/>
                </a:lnTo>
                <a:lnTo>
                  <a:pt x="212913" y="34662"/>
                </a:lnTo>
                <a:lnTo>
                  <a:pt x="212975" y="18860"/>
                </a:lnTo>
                <a:lnTo>
                  <a:pt x="212979" y="37557"/>
                </a:lnTo>
                <a:lnTo>
                  <a:pt x="208428" y="54943"/>
                </a:lnTo>
                <a:lnTo>
                  <a:pt x="206194" y="70139"/>
                </a:lnTo>
                <a:lnTo>
                  <a:pt x="205598" y="78191"/>
                </a:lnTo>
                <a:lnTo>
                  <a:pt x="198750" y="146043"/>
                </a:lnTo>
                <a:lnTo>
                  <a:pt x="197778" y="158322"/>
                </a:lnTo>
                <a:lnTo>
                  <a:pt x="196698" y="177045"/>
                </a:lnTo>
                <a:lnTo>
                  <a:pt x="196218" y="191717"/>
                </a:lnTo>
                <a:lnTo>
                  <a:pt x="195948" y="210686"/>
                </a:lnTo>
                <a:lnTo>
                  <a:pt x="195834" y="380466"/>
                </a:lnTo>
                <a:lnTo>
                  <a:pt x="197739" y="391756"/>
                </a:lnTo>
                <a:lnTo>
                  <a:pt x="200914" y="405951"/>
                </a:lnTo>
                <a:lnTo>
                  <a:pt x="204936" y="422081"/>
                </a:lnTo>
                <a:lnTo>
                  <a:pt x="207617" y="434740"/>
                </a:lnTo>
                <a:lnTo>
                  <a:pt x="209404" y="445084"/>
                </a:lnTo>
                <a:lnTo>
                  <a:pt x="210596" y="453885"/>
                </a:lnTo>
                <a:lnTo>
                  <a:pt x="213295" y="463562"/>
                </a:lnTo>
                <a:lnTo>
                  <a:pt x="217000" y="473824"/>
                </a:lnTo>
                <a:lnTo>
                  <a:pt x="221374" y="484475"/>
                </a:lnTo>
                <a:lnTo>
                  <a:pt x="226196" y="494433"/>
                </a:lnTo>
                <a:lnTo>
                  <a:pt x="231315" y="503930"/>
                </a:lnTo>
                <a:lnTo>
                  <a:pt x="243036" y="522101"/>
                </a:lnTo>
                <a:lnTo>
                  <a:pt x="257770" y="539702"/>
                </a:lnTo>
                <a:lnTo>
                  <a:pt x="271304" y="551970"/>
                </a:lnTo>
                <a:lnTo>
                  <a:pt x="277580" y="556575"/>
                </a:lnTo>
                <a:lnTo>
                  <a:pt x="289633" y="561691"/>
                </a:lnTo>
                <a:lnTo>
                  <a:pt x="301340" y="564918"/>
                </a:lnTo>
                <a:lnTo>
                  <a:pt x="312893" y="569527"/>
                </a:lnTo>
                <a:lnTo>
                  <a:pt x="324378" y="572210"/>
                </a:lnTo>
                <a:lnTo>
                  <a:pt x="335832" y="574356"/>
                </a:lnTo>
                <a:lnTo>
                  <a:pt x="347273" y="578484"/>
                </a:lnTo>
                <a:lnTo>
                  <a:pt x="361247" y="580954"/>
                </a:lnTo>
                <a:lnTo>
                  <a:pt x="368975" y="581612"/>
                </a:lnTo>
                <a:lnTo>
                  <a:pt x="382641" y="579804"/>
                </a:lnTo>
                <a:lnTo>
                  <a:pt x="395064" y="576778"/>
                </a:lnTo>
                <a:lnTo>
                  <a:pt x="406936" y="575433"/>
                </a:lnTo>
                <a:lnTo>
                  <a:pt x="417531" y="573169"/>
                </a:lnTo>
                <a:lnTo>
                  <a:pt x="431262" y="569755"/>
                </a:lnTo>
                <a:lnTo>
                  <a:pt x="447083" y="565574"/>
                </a:lnTo>
                <a:lnTo>
                  <a:pt x="459536" y="561834"/>
                </a:lnTo>
                <a:lnTo>
                  <a:pt x="469743" y="558388"/>
                </a:lnTo>
                <a:lnTo>
                  <a:pt x="486163" y="552020"/>
                </a:lnTo>
                <a:lnTo>
                  <a:pt x="499812" y="546015"/>
                </a:lnTo>
                <a:lnTo>
                  <a:pt x="547306" y="522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7"/>
          <p:cNvSpPr/>
          <p:nvPr/>
        </p:nvSpPr>
        <p:spPr>
          <a:xfrm>
            <a:off x="3629025" y="2400300"/>
            <a:ext cx="317183" cy="184695"/>
          </a:xfrm>
          <a:custGeom>
            <a:avLst/>
            <a:gdLst/>
            <a:ahLst/>
            <a:cxnLst/>
            <a:rect l="0" t="0" r="0" b="0"/>
            <a:pathLst>
              <a:path w="317183" h="184695">
                <a:moveTo>
                  <a:pt x="8572" y="8572"/>
                </a:moveTo>
                <a:lnTo>
                  <a:pt x="1191" y="23334"/>
                </a:lnTo>
                <a:lnTo>
                  <a:pt x="794" y="26033"/>
                </a:lnTo>
                <a:lnTo>
                  <a:pt x="529" y="29738"/>
                </a:lnTo>
                <a:lnTo>
                  <a:pt x="235" y="37981"/>
                </a:lnTo>
                <a:lnTo>
                  <a:pt x="70" y="47978"/>
                </a:lnTo>
                <a:lnTo>
                  <a:pt x="0" y="127061"/>
                </a:lnTo>
                <a:lnTo>
                  <a:pt x="1904" y="132332"/>
                </a:lnTo>
                <a:lnTo>
                  <a:pt x="5079" y="137751"/>
                </a:lnTo>
                <a:lnTo>
                  <a:pt x="9101" y="143269"/>
                </a:lnTo>
                <a:lnTo>
                  <a:pt x="12735" y="147900"/>
                </a:lnTo>
                <a:lnTo>
                  <a:pt x="16109" y="151940"/>
                </a:lnTo>
                <a:lnTo>
                  <a:pt x="19312" y="155586"/>
                </a:lnTo>
                <a:lnTo>
                  <a:pt x="25410" y="162176"/>
                </a:lnTo>
                <a:lnTo>
                  <a:pt x="28370" y="165267"/>
                </a:lnTo>
                <a:lnTo>
                  <a:pt x="31296" y="167328"/>
                </a:lnTo>
                <a:lnTo>
                  <a:pt x="37087" y="169618"/>
                </a:lnTo>
                <a:lnTo>
                  <a:pt x="54804" y="175458"/>
                </a:lnTo>
                <a:lnTo>
                  <a:pt x="61300" y="176979"/>
                </a:lnTo>
                <a:lnTo>
                  <a:pt x="67537" y="177993"/>
                </a:lnTo>
                <a:lnTo>
                  <a:pt x="73599" y="178670"/>
                </a:lnTo>
                <a:lnTo>
                  <a:pt x="80498" y="180073"/>
                </a:lnTo>
                <a:lnTo>
                  <a:pt x="87955" y="181961"/>
                </a:lnTo>
                <a:lnTo>
                  <a:pt x="95784" y="184172"/>
                </a:lnTo>
                <a:lnTo>
                  <a:pt x="102909" y="184694"/>
                </a:lnTo>
                <a:lnTo>
                  <a:pt x="109563" y="184089"/>
                </a:lnTo>
                <a:lnTo>
                  <a:pt x="115904" y="182733"/>
                </a:lnTo>
                <a:lnTo>
                  <a:pt x="122037" y="181829"/>
                </a:lnTo>
                <a:lnTo>
                  <a:pt x="128030" y="181227"/>
                </a:lnTo>
                <a:lnTo>
                  <a:pt x="133930" y="180825"/>
                </a:lnTo>
                <a:lnTo>
                  <a:pt x="139770" y="180557"/>
                </a:lnTo>
                <a:lnTo>
                  <a:pt x="151337" y="180260"/>
                </a:lnTo>
                <a:lnTo>
                  <a:pt x="156136" y="179228"/>
                </a:lnTo>
                <a:lnTo>
                  <a:pt x="164009" y="175542"/>
                </a:lnTo>
                <a:lnTo>
                  <a:pt x="187448" y="163560"/>
                </a:lnTo>
                <a:lnTo>
                  <a:pt x="194498" y="159523"/>
                </a:lnTo>
                <a:lnTo>
                  <a:pt x="200150" y="155878"/>
                </a:lnTo>
                <a:lnTo>
                  <a:pt x="204871" y="152496"/>
                </a:lnTo>
                <a:lnTo>
                  <a:pt x="209923" y="149289"/>
                </a:lnTo>
                <a:lnTo>
                  <a:pt x="215196" y="146198"/>
                </a:lnTo>
                <a:lnTo>
                  <a:pt x="220616" y="143186"/>
                </a:lnTo>
                <a:lnTo>
                  <a:pt x="225182" y="139272"/>
                </a:lnTo>
                <a:lnTo>
                  <a:pt x="229179" y="134758"/>
                </a:lnTo>
                <a:lnTo>
                  <a:pt x="232796" y="129843"/>
                </a:lnTo>
                <a:lnTo>
                  <a:pt x="256090" y="100173"/>
                </a:lnTo>
                <a:lnTo>
                  <a:pt x="264071" y="90594"/>
                </a:lnTo>
                <a:lnTo>
                  <a:pt x="271297" y="82303"/>
                </a:lnTo>
                <a:lnTo>
                  <a:pt x="278020" y="74871"/>
                </a:lnTo>
                <a:lnTo>
                  <a:pt x="282501" y="68964"/>
                </a:lnTo>
                <a:lnTo>
                  <a:pt x="285489" y="64073"/>
                </a:lnTo>
                <a:lnTo>
                  <a:pt x="292234" y="50099"/>
                </a:lnTo>
                <a:lnTo>
                  <a:pt x="298496" y="37412"/>
                </a:lnTo>
                <a:lnTo>
                  <a:pt x="299352" y="33138"/>
                </a:lnTo>
                <a:lnTo>
                  <a:pt x="299580" y="30664"/>
                </a:lnTo>
                <a:lnTo>
                  <a:pt x="300685" y="26158"/>
                </a:lnTo>
                <a:lnTo>
                  <a:pt x="302374" y="20296"/>
                </a:lnTo>
                <a:lnTo>
                  <a:pt x="304453" y="13530"/>
                </a:lnTo>
                <a:lnTo>
                  <a:pt x="306791" y="9020"/>
                </a:lnTo>
                <a:lnTo>
                  <a:pt x="309302" y="6013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8"/>
          <p:cNvSpPr/>
          <p:nvPr/>
        </p:nvSpPr>
        <p:spPr>
          <a:xfrm>
            <a:off x="4037685" y="2473884"/>
            <a:ext cx="611468" cy="235027"/>
          </a:xfrm>
          <a:custGeom>
            <a:avLst/>
            <a:gdLst/>
            <a:ahLst/>
            <a:cxnLst/>
            <a:rect l="0" t="0" r="0" b="0"/>
            <a:pathLst>
              <a:path w="611468" h="235027">
                <a:moveTo>
                  <a:pt x="148552" y="29286"/>
                </a:moveTo>
                <a:lnTo>
                  <a:pt x="129925" y="23394"/>
                </a:lnTo>
                <a:lnTo>
                  <a:pt x="115098" y="21242"/>
                </a:lnTo>
                <a:lnTo>
                  <a:pt x="111962" y="21066"/>
                </a:lnTo>
                <a:lnTo>
                  <a:pt x="108919" y="21901"/>
                </a:lnTo>
                <a:lnTo>
                  <a:pt x="100085" y="26674"/>
                </a:lnTo>
                <a:lnTo>
                  <a:pt x="81151" y="33492"/>
                </a:lnTo>
                <a:lnTo>
                  <a:pt x="73193" y="38458"/>
                </a:lnTo>
                <a:lnTo>
                  <a:pt x="39674" y="64007"/>
                </a:lnTo>
                <a:lnTo>
                  <a:pt x="34057" y="68626"/>
                </a:lnTo>
                <a:lnTo>
                  <a:pt x="29360" y="72657"/>
                </a:lnTo>
                <a:lnTo>
                  <a:pt x="24323" y="77250"/>
                </a:lnTo>
                <a:lnTo>
                  <a:pt x="13647" y="87433"/>
                </a:lnTo>
                <a:lnTo>
                  <a:pt x="9085" y="92816"/>
                </a:lnTo>
                <a:lnTo>
                  <a:pt x="5091" y="98309"/>
                </a:lnTo>
                <a:lnTo>
                  <a:pt x="1477" y="103876"/>
                </a:lnTo>
                <a:lnTo>
                  <a:pt x="19" y="109493"/>
                </a:lnTo>
                <a:lnTo>
                  <a:pt x="0" y="115142"/>
                </a:lnTo>
                <a:lnTo>
                  <a:pt x="2263" y="128795"/>
                </a:lnTo>
                <a:lnTo>
                  <a:pt x="4353" y="130868"/>
                </a:lnTo>
                <a:lnTo>
                  <a:pt x="11756" y="135711"/>
                </a:lnTo>
                <a:lnTo>
                  <a:pt x="18856" y="138498"/>
                </a:lnTo>
                <a:lnTo>
                  <a:pt x="22083" y="139242"/>
                </a:lnTo>
                <a:lnTo>
                  <a:pt x="28209" y="142608"/>
                </a:lnTo>
                <a:lnTo>
                  <a:pt x="31175" y="144838"/>
                </a:lnTo>
                <a:lnTo>
                  <a:pt x="35059" y="146326"/>
                </a:lnTo>
                <a:lnTo>
                  <a:pt x="49625" y="148419"/>
                </a:lnTo>
                <a:lnTo>
                  <a:pt x="60452" y="148909"/>
                </a:lnTo>
                <a:lnTo>
                  <a:pt x="90910" y="149184"/>
                </a:lnTo>
                <a:lnTo>
                  <a:pt x="103456" y="148271"/>
                </a:lnTo>
                <a:lnTo>
                  <a:pt x="116583" y="146709"/>
                </a:lnTo>
                <a:lnTo>
                  <a:pt x="130097" y="144715"/>
                </a:lnTo>
                <a:lnTo>
                  <a:pt x="141011" y="142434"/>
                </a:lnTo>
                <a:lnTo>
                  <a:pt x="158218" y="137359"/>
                </a:lnTo>
                <a:lnTo>
                  <a:pt x="172216" y="134468"/>
                </a:lnTo>
                <a:lnTo>
                  <a:pt x="184787" y="132231"/>
                </a:lnTo>
                <a:lnTo>
                  <a:pt x="196724" y="128062"/>
                </a:lnTo>
                <a:lnTo>
                  <a:pt x="205839" y="123033"/>
                </a:lnTo>
                <a:lnTo>
                  <a:pt x="213066" y="117624"/>
                </a:lnTo>
                <a:lnTo>
                  <a:pt x="219452" y="112045"/>
                </a:lnTo>
                <a:lnTo>
                  <a:pt x="225466" y="106390"/>
                </a:lnTo>
                <a:lnTo>
                  <a:pt x="228403" y="103548"/>
                </a:lnTo>
                <a:lnTo>
                  <a:pt x="231314" y="99749"/>
                </a:lnTo>
                <a:lnTo>
                  <a:pt x="234206" y="95311"/>
                </a:lnTo>
                <a:lnTo>
                  <a:pt x="237087" y="90448"/>
                </a:lnTo>
                <a:lnTo>
                  <a:pt x="239961" y="86253"/>
                </a:lnTo>
                <a:lnTo>
                  <a:pt x="245693" y="79052"/>
                </a:lnTo>
                <a:lnTo>
                  <a:pt x="248876" y="72677"/>
                </a:lnTo>
                <a:lnTo>
                  <a:pt x="250290" y="65715"/>
                </a:lnTo>
                <a:lnTo>
                  <a:pt x="250667" y="61192"/>
                </a:lnTo>
                <a:lnTo>
                  <a:pt x="251086" y="52039"/>
                </a:lnTo>
                <a:lnTo>
                  <a:pt x="251273" y="44796"/>
                </a:lnTo>
                <a:lnTo>
                  <a:pt x="251378" y="35363"/>
                </a:lnTo>
                <a:lnTo>
                  <a:pt x="250440" y="31432"/>
                </a:lnTo>
                <a:lnTo>
                  <a:pt x="248863" y="26907"/>
                </a:lnTo>
                <a:lnTo>
                  <a:pt x="246858" y="21985"/>
                </a:lnTo>
                <a:lnTo>
                  <a:pt x="245522" y="17751"/>
                </a:lnTo>
                <a:lnTo>
                  <a:pt x="244037" y="10506"/>
                </a:lnTo>
                <a:lnTo>
                  <a:pt x="240838" y="4112"/>
                </a:lnTo>
                <a:lnTo>
                  <a:pt x="238651" y="1073"/>
                </a:lnTo>
                <a:lnTo>
                  <a:pt x="238145" y="0"/>
                </a:lnTo>
                <a:lnTo>
                  <a:pt x="238761" y="237"/>
                </a:lnTo>
                <a:lnTo>
                  <a:pt x="240124" y="1347"/>
                </a:lnTo>
                <a:lnTo>
                  <a:pt x="241032" y="3040"/>
                </a:lnTo>
                <a:lnTo>
                  <a:pt x="242042" y="7461"/>
                </a:lnTo>
                <a:lnTo>
                  <a:pt x="242490" y="12601"/>
                </a:lnTo>
                <a:lnTo>
                  <a:pt x="242690" y="18060"/>
                </a:lnTo>
                <a:lnTo>
                  <a:pt x="242778" y="23662"/>
                </a:lnTo>
                <a:lnTo>
                  <a:pt x="243755" y="26489"/>
                </a:lnTo>
                <a:lnTo>
                  <a:pt x="247380" y="32170"/>
                </a:lnTo>
                <a:lnTo>
                  <a:pt x="249625" y="37870"/>
                </a:lnTo>
                <a:lnTo>
                  <a:pt x="251576" y="44531"/>
                </a:lnTo>
                <a:lnTo>
                  <a:pt x="253430" y="48974"/>
                </a:lnTo>
                <a:lnTo>
                  <a:pt x="255618" y="53841"/>
                </a:lnTo>
                <a:lnTo>
                  <a:pt x="258029" y="58038"/>
                </a:lnTo>
                <a:lnTo>
                  <a:pt x="263248" y="65242"/>
                </a:lnTo>
                <a:lnTo>
                  <a:pt x="268743" y="71619"/>
                </a:lnTo>
                <a:lnTo>
                  <a:pt x="274360" y="78580"/>
                </a:lnTo>
                <a:lnTo>
                  <a:pt x="277192" y="83104"/>
                </a:lnTo>
                <a:lnTo>
                  <a:pt x="280032" y="88024"/>
                </a:lnTo>
                <a:lnTo>
                  <a:pt x="284783" y="94162"/>
                </a:lnTo>
                <a:lnTo>
                  <a:pt x="290808" y="101112"/>
                </a:lnTo>
                <a:lnTo>
                  <a:pt x="304169" y="115501"/>
                </a:lnTo>
                <a:lnTo>
                  <a:pt x="316458" y="128246"/>
                </a:lnTo>
                <a:lnTo>
                  <a:pt x="322401" y="133359"/>
                </a:lnTo>
                <a:lnTo>
                  <a:pt x="328269" y="137721"/>
                </a:lnTo>
                <a:lnTo>
                  <a:pt x="334086" y="141580"/>
                </a:lnTo>
                <a:lnTo>
                  <a:pt x="345629" y="148410"/>
                </a:lnTo>
                <a:lnTo>
                  <a:pt x="357109" y="154620"/>
                </a:lnTo>
                <a:lnTo>
                  <a:pt x="368562" y="160555"/>
                </a:lnTo>
                <a:lnTo>
                  <a:pt x="382542" y="166367"/>
                </a:lnTo>
                <a:lnTo>
                  <a:pt x="390271" y="169251"/>
                </a:lnTo>
                <a:lnTo>
                  <a:pt x="396375" y="173079"/>
                </a:lnTo>
                <a:lnTo>
                  <a:pt x="401397" y="177535"/>
                </a:lnTo>
                <a:lnTo>
                  <a:pt x="405698" y="182411"/>
                </a:lnTo>
                <a:lnTo>
                  <a:pt x="411423" y="185662"/>
                </a:lnTo>
                <a:lnTo>
                  <a:pt x="434085" y="192142"/>
                </a:lnTo>
                <a:lnTo>
                  <a:pt x="443682" y="195959"/>
                </a:lnTo>
                <a:lnTo>
                  <a:pt x="453891" y="200408"/>
                </a:lnTo>
                <a:lnTo>
                  <a:pt x="463554" y="204327"/>
                </a:lnTo>
                <a:lnTo>
                  <a:pt x="481910" y="211222"/>
                </a:lnTo>
                <a:lnTo>
                  <a:pt x="497054" y="214921"/>
                </a:lnTo>
                <a:lnTo>
                  <a:pt x="510134" y="216565"/>
                </a:lnTo>
                <a:lnTo>
                  <a:pt x="522298" y="217296"/>
                </a:lnTo>
                <a:lnTo>
                  <a:pt x="527256" y="218443"/>
                </a:lnTo>
                <a:lnTo>
                  <a:pt x="539737" y="223656"/>
                </a:lnTo>
                <a:lnTo>
                  <a:pt x="557999" y="225901"/>
                </a:lnTo>
                <a:lnTo>
                  <a:pt x="561534" y="226085"/>
                </a:lnTo>
                <a:lnTo>
                  <a:pt x="573082" y="228830"/>
                </a:lnTo>
                <a:lnTo>
                  <a:pt x="611467" y="2350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9"/>
          <p:cNvSpPr/>
          <p:nvPr/>
        </p:nvSpPr>
        <p:spPr>
          <a:xfrm>
            <a:off x="4684538" y="2249628"/>
            <a:ext cx="33195" cy="450710"/>
          </a:xfrm>
          <a:custGeom>
            <a:avLst/>
            <a:gdLst/>
            <a:ahLst/>
            <a:cxnLst/>
            <a:rect l="0" t="0" r="0" b="0"/>
            <a:pathLst>
              <a:path w="33195" h="450710">
                <a:moveTo>
                  <a:pt x="7477" y="4939"/>
                </a:moveTo>
                <a:lnTo>
                  <a:pt x="12028" y="388"/>
                </a:lnTo>
                <a:lnTo>
                  <a:pt x="13368" y="0"/>
                </a:lnTo>
                <a:lnTo>
                  <a:pt x="14262" y="694"/>
                </a:lnTo>
                <a:lnTo>
                  <a:pt x="14858" y="2109"/>
                </a:lnTo>
                <a:lnTo>
                  <a:pt x="15696" y="13202"/>
                </a:lnTo>
                <a:lnTo>
                  <a:pt x="15944" y="24003"/>
                </a:lnTo>
                <a:lnTo>
                  <a:pt x="16040" y="76079"/>
                </a:lnTo>
                <a:lnTo>
                  <a:pt x="15091" y="82846"/>
                </a:lnTo>
                <a:lnTo>
                  <a:pt x="13505" y="89261"/>
                </a:lnTo>
                <a:lnTo>
                  <a:pt x="11495" y="95444"/>
                </a:lnTo>
                <a:lnTo>
                  <a:pt x="10156" y="103376"/>
                </a:lnTo>
                <a:lnTo>
                  <a:pt x="9263" y="112474"/>
                </a:lnTo>
                <a:lnTo>
                  <a:pt x="8271" y="130837"/>
                </a:lnTo>
                <a:lnTo>
                  <a:pt x="7829" y="145349"/>
                </a:lnTo>
                <a:lnTo>
                  <a:pt x="7581" y="164229"/>
                </a:lnTo>
                <a:lnTo>
                  <a:pt x="6594" y="174950"/>
                </a:lnTo>
                <a:lnTo>
                  <a:pt x="1606" y="217132"/>
                </a:lnTo>
                <a:lnTo>
                  <a:pt x="705" y="227363"/>
                </a:lnTo>
                <a:lnTo>
                  <a:pt x="105" y="236089"/>
                </a:lnTo>
                <a:lnTo>
                  <a:pt x="657" y="247622"/>
                </a:lnTo>
                <a:lnTo>
                  <a:pt x="1978" y="261025"/>
                </a:lnTo>
                <a:lnTo>
                  <a:pt x="3811" y="275675"/>
                </a:lnTo>
                <a:lnTo>
                  <a:pt x="5033" y="287348"/>
                </a:lnTo>
                <a:lnTo>
                  <a:pt x="5847" y="297034"/>
                </a:lnTo>
                <a:lnTo>
                  <a:pt x="6390" y="305396"/>
                </a:lnTo>
                <a:lnTo>
                  <a:pt x="5800" y="315734"/>
                </a:lnTo>
                <a:lnTo>
                  <a:pt x="4454" y="327388"/>
                </a:lnTo>
                <a:lnTo>
                  <a:pt x="2604" y="339920"/>
                </a:lnTo>
                <a:lnTo>
                  <a:pt x="1370" y="350180"/>
                </a:lnTo>
                <a:lnTo>
                  <a:pt x="548" y="358925"/>
                </a:lnTo>
                <a:lnTo>
                  <a:pt x="0" y="366659"/>
                </a:lnTo>
                <a:lnTo>
                  <a:pt x="587" y="373721"/>
                </a:lnTo>
                <a:lnTo>
                  <a:pt x="1931" y="380334"/>
                </a:lnTo>
                <a:lnTo>
                  <a:pt x="3780" y="386647"/>
                </a:lnTo>
                <a:lnTo>
                  <a:pt x="5012" y="391809"/>
                </a:lnTo>
                <a:lnTo>
                  <a:pt x="5834" y="396202"/>
                </a:lnTo>
                <a:lnTo>
                  <a:pt x="6746" y="403624"/>
                </a:lnTo>
                <a:lnTo>
                  <a:pt x="7152" y="410097"/>
                </a:lnTo>
                <a:lnTo>
                  <a:pt x="8213" y="413157"/>
                </a:lnTo>
                <a:lnTo>
                  <a:pt x="9872" y="416149"/>
                </a:lnTo>
                <a:lnTo>
                  <a:pt x="11931" y="419097"/>
                </a:lnTo>
                <a:lnTo>
                  <a:pt x="13303" y="422014"/>
                </a:lnTo>
                <a:lnTo>
                  <a:pt x="14219" y="424912"/>
                </a:lnTo>
                <a:lnTo>
                  <a:pt x="15687" y="431855"/>
                </a:lnTo>
                <a:lnTo>
                  <a:pt x="16761" y="433377"/>
                </a:lnTo>
                <a:lnTo>
                  <a:pt x="18429" y="435344"/>
                </a:lnTo>
                <a:lnTo>
                  <a:pt x="20493" y="437609"/>
                </a:lnTo>
                <a:lnTo>
                  <a:pt x="21869" y="440070"/>
                </a:lnTo>
                <a:lnTo>
                  <a:pt x="22787" y="442664"/>
                </a:lnTo>
                <a:lnTo>
                  <a:pt x="23398" y="445346"/>
                </a:lnTo>
                <a:lnTo>
                  <a:pt x="24759" y="447134"/>
                </a:lnTo>
                <a:lnTo>
                  <a:pt x="26618" y="448325"/>
                </a:lnTo>
                <a:lnTo>
                  <a:pt x="33194" y="4507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0"/>
          <p:cNvSpPr/>
          <p:nvPr/>
        </p:nvSpPr>
        <p:spPr>
          <a:xfrm>
            <a:off x="4580572" y="2426017"/>
            <a:ext cx="360046" cy="51436"/>
          </a:xfrm>
          <a:custGeom>
            <a:avLst/>
            <a:gdLst/>
            <a:ahLst/>
            <a:cxnLst/>
            <a:rect l="0" t="0" r="0" b="0"/>
            <a:pathLst>
              <a:path w="360046" h="51436">
                <a:moveTo>
                  <a:pt x="0" y="51435"/>
                </a:moveTo>
                <a:lnTo>
                  <a:pt x="9102" y="46884"/>
                </a:lnTo>
                <a:lnTo>
                  <a:pt x="13688" y="45543"/>
                </a:lnTo>
                <a:lnTo>
                  <a:pt x="23864" y="44054"/>
                </a:lnTo>
                <a:lnTo>
                  <a:pt x="29244" y="42704"/>
                </a:lnTo>
                <a:lnTo>
                  <a:pt x="34736" y="40852"/>
                </a:lnTo>
                <a:lnTo>
                  <a:pt x="40302" y="38665"/>
                </a:lnTo>
                <a:lnTo>
                  <a:pt x="45918" y="37207"/>
                </a:lnTo>
                <a:lnTo>
                  <a:pt x="51567" y="36234"/>
                </a:lnTo>
                <a:lnTo>
                  <a:pt x="57238" y="35586"/>
                </a:lnTo>
                <a:lnTo>
                  <a:pt x="62924" y="35154"/>
                </a:lnTo>
                <a:lnTo>
                  <a:pt x="68619" y="34866"/>
                </a:lnTo>
                <a:lnTo>
                  <a:pt x="74321" y="34674"/>
                </a:lnTo>
                <a:lnTo>
                  <a:pt x="80028" y="33594"/>
                </a:lnTo>
                <a:lnTo>
                  <a:pt x="85736" y="31921"/>
                </a:lnTo>
                <a:lnTo>
                  <a:pt x="91448" y="29853"/>
                </a:lnTo>
                <a:lnTo>
                  <a:pt x="97160" y="28474"/>
                </a:lnTo>
                <a:lnTo>
                  <a:pt x="102874" y="27556"/>
                </a:lnTo>
                <a:lnTo>
                  <a:pt x="108587" y="26943"/>
                </a:lnTo>
                <a:lnTo>
                  <a:pt x="115254" y="26535"/>
                </a:lnTo>
                <a:lnTo>
                  <a:pt x="130281" y="26081"/>
                </a:lnTo>
                <a:lnTo>
                  <a:pt x="137337" y="25007"/>
                </a:lnTo>
                <a:lnTo>
                  <a:pt x="143945" y="23339"/>
                </a:lnTo>
                <a:lnTo>
                  <a:pt x="150256" y="21274"/>
                </a:lnTo>
                <a:lnTo>
                  <a:pt x="159226" y="19898"/>
                </a:lnTo>
                <a:lnTo>
                  <a:pt x="169968" y="18980"/>
                </a:lnTo>
                <a:lnTo>
                  <a:pt x="192699" y="17961"/>
                </a:lnTo>
                <a:lnTo>
                  <a:pt x="212326" y="17508"/>
                </a:lnTo>
                <a:lnTo>
                  <a:pt x="220608" y="16434"/>
                </a:lnTo>
                <a:lnTo>
                  <a:pt x="228034" y="14766"/>
                </a:lnTo>
                <a:lnTo>
                  <a:pt x="234891" y="12701"/>
                </a:lnTo>
                <a:lnTo>
                  <a:pt x="242319" y="11325"/>
                </a:lnTo>
                <a:lnTo>
                  <a:pt x="250129" y="10408"/>
                </a:lnTo>
                <a:lnTo>
                  <a:pt x="258192" y="9796"/>
                </a:lnTo>
                <a:lnTo>
                  <a:pt x="265473" y="8436"/>
                </a:lnTo>
                <a:lnTo>
                  <a:pt x="272232" y="6576"/>
                </a:lnTo>
                <a:lnTo>
                  <a:pt x="278643" y="4384"/>
                </a:lnTo>
                <a:lnTo>
                  <a:pt x="285774" y="2923"/>
                </a:lnTo>
                <a:lnTo>
                  <a:pt x="293386" y="1948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1"/>
          <p:cNvSpPr/>
          <p:nvPr/>
        </p:nvSpPr>
        <p:spPr>
          <a:xfrm>
            <a:off x="4961396" y="2717482"/>
            <a:ext cx="13512" cy="17146"/>
          </a:xfrm>
          <a:custGeom>
            <a:avLst/>
            <a:gdLst/>
            <a:ahLst/>
            <a:cxnLst/>
            <a:rect l="0" t="0" r="0" b="0"/>
            <a:pathLst>
              <a:path w="13512" h="17146">
                <a:moveTo>
                  <a:pt x="4938" y="0"/>
                </a:moveTo>
                <a:lnTo>
                  <a:pt x="388" y="9102"/>
                </a:lnTo>
                <a:lnTo>
                  <a:pt x="0" y="11783"/>
                </a:lnTo>
                <a:lnTo>
                  <a:pt x="694" y="13570"/>
                </a:lnTo>
                <a:lnTo>
                  <a:pt x="2108" y="14762"/>
                </a:lnTo>
                <a:lnTo>
                  <a:pt x="4005" y="15556"/>
                </a:lnTo>
                <a:lnTo>
                  <a:pt x="6221" y="16086"/>
                </a:lnTo>
                <a:lnTo>
                  <a:pt x="13511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2"/>
          <p:cNvSpPr/>
          <p:nvPr/>
        </p:nvSpPr>
        <p:spPr>
          <a:xfrm>
            <a:off x="4974907" y="2400300"/>
            <a:ext cx="17146" cy="8573"/>
          </a:xfrm>
          <a:custGeom>
            <a:avLst/>
            <a:gdLst/>
            <a:ahLst/>
            <a:cxnLst/>
            <a:rect l="0" t="0" r="0" b="0"/>
            <a:pathLst>
              <a:path w="17146" h="8573">
                <a:moveTo>
                  <a:pt x="17145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3"/>
          <p:cNvSpPr/>
          <p:nvPr/>
        </p:nvSpPr>
        <p:spPr>
          <a:xfrm>
            <a:off x="4957762" y="2366051"/>
            <a:ext cx="51184" cy="34250"/>
          </a:xfrm>
          <a:custGeom>
            <a:avLst/>
            <a:gdLst/>
            <a:ahLst/>
            <a:cxnLst/>
            <a:rect l="0" t="0" r="0" b="0"/>
            <a:pathLst>
              <a:path w="51184" h="34250">
                <a:moveTo>
                  <a:pt x="0" y="17104"/>
                </a:moveTo>
                <a:lnTo>
                  <a:pt x="0" y="12553"/>
                </a:lnTo>
                <a:lnTo>
                  <a:pt x="0" y="31027"/>
                </a:lnTo>
                <a:lnTo>
                  <a:pt x="953" y="32101"/>
                </a:lnTo>
                <a:lnTo>
                  <a:pt x="2540" y="32817"/>
                </a:lnTo>
                <a:lnTo>
                  <a:pt x="4551" y="33294"/>
                </a:lnTo>
                <a:lnTo>
                  <a:pt x="6844" y="32659"/>
                </a:lnTo>
                <a:lnTo>
                  <a:pt x="9325" y="31284"/>
                </a:lnTo>
                <a:lnTo>
                  <a:pt x="11931" y="29415"/>
                </a:lnTo>
                <a:lnTo>
                  <a:pt x="13670" y="27216"/>
                </a:lnTo>
                <a:lnTo>
                  <a:pt x="14828" y="24798"/>
                </a:lnTo>
                <a:lnTo>
                  <a:pt x="15601" y="22233"/>
                </a:lnTo>
                <a:lnTo>
                  <a:pt x="18020" y="20523"/>
                </a:lnTo>
                <a:lnTo>
                  <a:pt x="21539" y="19383"/>
                </a:lnTo>
                <a:lnTo>
                  <a:pt x="25789" y="18623"/>
                </a:lnTo>
                <a:lnTo>
                  <a:pt x="28623" y="17164"/>
                </a:lnTo>
                <a:lnTo>
                  <a:pt x="30512" y="15239"/>
                </a:lnTo>
                <a:lnTo>
                  <a:pt x="31771" y="13003"/>
                </a:lnTo>
                <a:lnTo>
                  <a:pt x="33563" y="10560"/>
                </a:lnTo>
                <a:lnTo>
                  <a:pt x="35711" y="7979"/>
                </a:lnTo>
                <a:lnTo>
                  <a:pt x="38095" y="5305"/>
                </a:lnTo>
                <a:lnTo>
                  <a:pt x="40637" y="3523"/>
                </a:lnTo>
                <a:lnTo>
                  <a:pt x="43284" y="2335"/>
                </a:lnTo>
                <a:lnTo>
                  <a:pt x="49825" y="428"/>
                </a:lnTo>
                <a:lnTo>
                  <a:pt x="49409" y="272"/>
                </a:lnTo>
                <a:lnTo>
                  <a:pt x="48180" y="167"/>
                </a:lnTo>
                <a:lnTo>
                  <a:pt x="43912" y="0"/>
                </a:lnTo>
                <a:lnTo>
                  <a:pt x="42610" y="939"/>
                </a:lnTo>
                <a:lnTo>
                  <a:pt x="40789" y="2517"/>
                </a:lnTo>
                <a:lnTo>
                  <a:pt x="38623" y="4522"/>
                </a:lnTo>
                <a:lnTo>
                  <a:pt x="35274" y="6811"/>
                </a:lnTo>
                <a:lnTo>
                  <a:pt x="31136" y="9289"/>
                </a:lnTo>
                <a:lnTo>
                  <a:pt x="19908" y="15560"/>
                </a:lnTo>
                <a:lnTo>
                  <a:pt x="18035" y="17027"/>
                </a:lnTo>
                <a:lnTo>
                  <a:pt x="15833" y="18958"/>
                </a:lnTo>
                <a:lnTo>
                  <a:pt x="10007" y="24349"/>
                </a:lnTo>
                <a:lnTo>
                  <a:pt x="9529" y="25744"/>
                </a:lnTo>
                <a:lnTo>
                  <a:pt x="9210" y="27626"/>
                </a:lnTo>
                <a:lnTo>
                  <a:pt x="8998" y="29834"/>
                </a:lnTo>
                <a:lnTo>
                  <a:pt x="8856" y="30353"/>
                </a:lnTo>
                <a:lnTo>
                  <a:pt x="8761" y="29746"/>
                </a:lnTo>
                <a:lnTo>
                  <a:pt x="8699" y="28390"/>
                </a:lnTo>
                <a:lnTo>
                  <a:pt x="9609" y="27485"/>
                </a:lnTo>
                <a:lnTo>
                  <a:pt x="11169" y="26882"/>
                </a:lnTo>
                <a:lnTo>
                  <a:pt x="13160" y="26480"/>
                </a:lnTo>
                <a:lnTo>
                  <a:pt x="15441" y="26212"/>
                </a:lnTo>
                <a:lnTo>
                  <a:pt x="17914" y="26033"/>
                </a:lnTo>
                <a:lnTo>
                  <a:pt x="20515" y="25914"/>
                </a:lnTo>
                <a:lnTo>
                  <a:pt x="23202" y="24882"/>
                </a:lnTo>
                <a:lnTo>
                  <a:pt x="25946" y="23242"/>
                </a:lnTo>
                <a:lnTo>
                  <a:pt x="28727" y="21196"/>
                </a:lnTo>
                <a:lnTo>
                  <a:pt x="32486" y="18879"/>
                </a:lnTo>
                <a:lnTo>
                  <a:pt x="36898" y="16382"/>
                </a:lnTo>
                <a:lnTo>
                  <a:pt x="48564" y="10082"/>
                </a:lnTo>
                <a:lnTo>
                  <a:pt x="49521" y="10517"/>
                </a:lnTo>
                <a:lnTo>
                  <a:pt x="50159" y="11760"/>
                </a:lnTo>
                <a:lnTo>
                  <a:pt x="51183" y="16048"/>
                </a:lnTo>
                <a:lnTo>
                  <a:pt x="50314" y="16400"/>
                </a:lnTo>
                <a:lnTo>
                  <a:pt x="48783" y="16634"/>
                </a:lnTo>
                <a:lnTo>
                  <a:pt x="46810" y="16791"/>
                </a:lnTo>
                <a:lnTo>
                  <a:pt x="45494" y="17848"/>
                </a:lnTo>
                <a:lnTo>
                  <a:pt x="44617" y="19505"/>
                </a:lnTo>
                <a:lnTo>
                  <a:pt x="44032" y="21562"/>
                </a:lnTo>
                <a:lnTo>
                  <a:pt x="42690" y="22933"/>
                </a:lnTo>
                <a:lnTo>
                  <a:pt x="40842" y="23847"/>
                </a:lnTo>
                <a:lnTo>
                  <a:pt x="38658" y="24457"/>
                </a:lnTo>
                <a:lnTo>
                  <a:pt x="37202" y="25816"/>
                </a:lnTo>
                <a:lnTo>
                  <a:pt x="36232" y="27674"/>
                </a:lnTo>
                <a:lnTo>
                  <a:pt x="34290" y="342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4"/>
          <p:cNvSpPr/>
          <p:nvPr/>
        </p:nvSpPr>
        <p:spPr>
          <a:xfrm>
            <a:off x="5112467" y="2598659"/>
            <a:ext cx="239376" cy="211771"/>
          </a:xfrm>
          <a:custGeom>
            <a:avLst/>
            <a:gdLst/>
            <a:ahLst/>
            <a:cxnLst/>
            <a:rect l="0" t="0" r="0" b="0"/>
            <a:pathLst>
              <a:path w="239376" h="211771">
                <a:moveTo>
                  <a:pt x="119615" y="7380"/>
                </a:moveTo>
                <a:lnTo>
                  <a:pt x="112234" y="0"/>
                </a:lnTo>
                <a:lnTo>
                  <a:pt x="110885" y="555"/>
                </a:lnTo>
                <a:lnTo>
                  <a:pt x="106845" y="3712"/>
                </a:lnTo>
                <a:lnTo>
                  <a:pt x="104434" y="4935"/>
                </a:lnTo>
                <a:lnTo>
                  <a:pt x="99216" y="6294"/>
                </a:lnTo>
                <a:lnTo>
                  <a:pt x="93721" y="9438"/>
                </a:lnTo>
                <a:lnTo>
                  <a:pt x="90922" y="11609"/>
                </a:lnTo>
                <a:lnTo>
                  <a:pt x="88104" y="14962"/>
                </a:lnTo>
                <a:lnTo>
                  <a:pt x="85273" y="19103"/>
                </a:lnTo>
                <a:lnTo>
                  <a:pt x="82432" y="23768"/>
                </a:lnTo>
                <a:lnTo>
                  <a:pt x="79587" y="27830"/>
                </a:lnTo>
                <a:lnTo>
                  <a:pt x="76737" y="31491"/>
                </a:lnTo>
                <a:lnTo>
                  <a:pt x="73885" y="34884"/>
                </a:lnTo>
                <a:lnTo>
                  <a:pt x="70078" y="38099"/>
                </a:lnTo>
                <a:lnTo>
                  <a:pt x="65635" y="41194"/>
                </a:lnTo>
                <a:lnTo>
                  <a:pt x="60769" y="44211"/>
                </a:lnTo>
                <a:lnTo>
                  <a:pt x="56572" y="48127"/>
                </a:lnTo>
                <a:lnTo>
                  <a:pt x="52821" y="52642"/>
                </a:lnTo>
                <a:lnTo>
                  <a:pt x="49368" y="57557"/>
                </a:lnTo>
                <a:lnTo>
                  <a:pt x="45161" y="61787"/>
                </a:lnTo>
                <a:lnTo>
                  <a:pt x="40452" y="65559"/>
                </a:lnTo>
                <a:lnTo>
                  <a:pt x="35407" y="69026"/>
                </a:lnTo>
                <a:lnTo>
                  <a:pt x="31091" y="73243"/>
                </a:lnTo>
                <a:lnTo>
                  <a:pt x="27262" y="77959"/>
                </a:lnTo>
                <a:lnTo>
                  <a:pt x="23756" y="83008"/>
                </a:lnTo>
                <a:lnTo>
                  <a:pt x="20467" y="87326"/>
                </a:lnTo>
                <a:lnTo>
                  <a:pt x="17321" y="91158"/>
                </a:lnTo>
                <a:lnTo>
                  <a:pt x="14272" y="94664"/>
                </a:lnTo>
                <a:lnTo>
                  <a:pt x="10883" y="101101"/>
                </a:lnTo>
                <a:lnTo>
                  <a:pt x="9980" y="104151"/>
                </a:lnTo>
                <a:lnTo>
                  <a:pt x="8425" y="108089"/>
                </a:lnTo>
                <a:lnTo>
                  <a:pt x="6436" y="112619"/>
                </a:lnTo>
                <a:lnTo>
                  <a:pt x="4157" y="117545"/>
                </a:lnTo>
                <a:lnTo>
                  <a:pt x="2638" y="122733"/>
                </a:lnTo>
                <a:lnTo>
                  <a:pt x="1625" y="128098"/>
                </a:lnTo>
                <a:lnTo>
                  <a:pt x="951" y="133579"/>
                </a:lnTo>
                <a:lnTo>
                  <a:pt x="501" y="139138"/>
                </a:lnTo>
                <a:lnTo>
                  <a:pt x="200" y="144749"/>
                </a:lnTo>
                <a:lnTo>
                  <a:pt x="0" y="150394"/>
                </a:lnTo>
                <a:lnTo>
                  <a:pt x="819" y="155110"/>
                </a:lnTo>
                <a:lnTo>
                  <a:pt x="2318" y="159207"/>
                </a:lnTo>
                <a:lnTo>
                  <a:pt x="4270" y="162891"/>
                </a:lnTo>
                <a:lnTo>
                  <a:pt x="7475" y="167252"/>
                </a:lnTo>
                <a:lnTo>
                  <a:pt x="11518" y="172064"/>
                </a:lnTo>
                <a:lnTo>
                  <a:pt x="16118" y="177177"/>
                </a:lnTo>
                <a:lnTo>
                  <a:pt x="21089" y="181538"/>
                </a:lnTo>
                <a:lnTo>
                  <a:pt x="26309" y="185398"/>
                </a:lnTo>
                <a:lnTo>
                  <a:pt x="31693" y="188924"/>
                </a:lnTo>
                <a:lnTo>
                  <a:pt x="37188" y="192227"/>
                </a:lnTo>
                <a:lnTo>
                  <a:pt x="42756" y="195381"/>
                </a:lnTo>
                <a:lnTo>
                  <a:pt x="48373" y="198437"/>
                </a:lnTo>
                <a:lnTo>
                  <a:pt x="53071" y="200474"/>
                </a:lnTo>
                <a:lnTo>
                  <a:pt x="57155" y="201832"/>
                </a:lnTo>
                <a:lnTo>
                  <a:pt x="60830" y="202738"/>
                </a:lnTo>
                <a:lnTo>
                  <a:pt x="65185" y="204293"/>
                </a:lnTo>
                <a:lnTo>
                  <a:pt x="69993" y="206283"/>
                </a:lnTo>
                <a:lnTo>
                  <a:pt x="75104" y="208563"/>
                </a:lnTo>
                <a:lnTo>
                  <a:pt x="80416" y="210082"/>
                </a:lnTo>
                <a:lnTo>
                  <a:pt x="85862" y="211095"/>
                </a:lnTo>
                <a:lnTo>
                  <a:pt x="91398" y="211770"/>
                </a:lnTo>
                <a:lnTo>
                  <a:pt x="96994" y="211268"/>
                </a:lnTo>
                <a:lnTo>
                  <a:pt x="102629" y="209980"/>
                </a:lnTo>
                <a:lnTo>
                  <a:pt x="108291" y="208170"/>
                </a:lnTo>
                <a:lnTo>
                  <a:pt x="113971" y="206962"/>
                </a:lnTo>
                <a:lnTo>
                  <a:pt x="119662" y="206158"/>
                </a:lnTo>
                <a:lnTo>
                  <a:pt x="125362" y="205621"/>
                </a:lnTo>
                <a:lnTo>
                  <a:pt x="131066" y="205264"/>
                </a:lnTo>
                <a:lnTo>
                  <a:pt x="142485" y="204866"/>
                </a:lnTo>
                <a:lnTo>
                  <a:pt x="148196" y="203807"/>
                </a:lnTo>
                <a:lnTo>
                  <a:pt x="153909" y="202149"/>
                </a:lnTo>
                <a:lnTo>
                  <a:pt x="159623" y="200092"/>
                </a:lnTo>
                <a:lnTo>
                  <a:pt x="166289" y="196815"/>
                </a:lnTo>
                <a:lnTo>
                  <a:pt x="173591" y="192725"/>
                </a:lnTo>
                <a:lnTo>
                  <a:pt x="181317" y="188093"/>
                </a:lnTo>
                <a:lnTo>
                  <a:pt x="187419" y="184053"/>
                </a:lnTo>
                <a:lnTo>
                  <a:pt x="192440" y="180407"/>
                </a:lnTo>
                <a:lnTo>
                  <a:pt x="196740" y="177024"/>
                </a:lnTo>
                <a:lnTo>
                  <a:pt x="204058" y="170725"/>
                </a:lnTo>
                <a:lnTo>
                  <a:pt x="210485" y="164751"/>
                </a:lnTo>
                <a:lnTo>
                  <a:pt x="216517" y="158920"/>
                </a:lnTo>
                <a:lnTo>
                  <a:pt x="220411" y="154127"/>
                </a:lnTo>
                <a:lnTo>
                  <a:pt x="224913" y="148074"/>
                </a:lnTo>
                <a:lnTo>
                  <a:pt x="229818" y="141181"/>
                </a:lnTo>
                <a:lnTo>
                  <a:pt x="233089" y="134681"/>
                </a:lnTo>
                <a:lnTo>
                  <a:pt x="235269" y="128442"/>
                </a:lnTo>
                <a:lnTo>
                  <a:pt x="236723" y="122379"/>
                </a:lnTo>
                <a:lnTo>
                  <a:pt x="237692" y="116431"/>
                </a:lnTo>
                <a:lnTo>
                  <a:pt x="238338" y="110561"/>
                </a:lnTo>
                <a:lnTo>
                  <a:pt x="238769" y="104742"/>
                </a:lnTo>
                <a:lnTo>
                  <a:pt x="239056" y="98006"/>
                </a:lnTo>
                <a:lnTo>
                  <a:pt x="239375" y="82901"/>
                </a:lnTo>
                <a:lnTo>
                  <a:pt x="238508" y="75825"/>
                </a:lnTo>
                <a:lnTo>
                  <a:pt x="236977" y="69203"/>
                </a:lnTo>
                <a:lnTo>
                  <a:pt x="235004" y="62883"/>
                </a:lnTo>
                <a:lnTo>
                  <a:pt x="232736" y="57717"/>
                </a:lnTo>
                <a:lnTo>
                  <a:pt x="230272" y="53321"/>
                </a:lnTo>
                <a:lnTo>
                  <a:pt x="227676" y="49437"/>
                </a:lnTo>
                <a:lnTo>
                  <a:pt x="224993" y="45896"/>
                </a:lnTo>
                <a:lnTo>
                  <a:pt x="219472" y="39421"/>
                </a:lnTo>
                <a:lnTo>
                  <a:pt x="213843" y="33368"/>
                </a:lnTo>
                <a:lnTo>
                  <a:pt x="211009" y="30421"/>
                </a:lnTo>
                <a:lnTo>
                  <a:pt x="208167" y="28456"/>
                </a:lnTo>
                <a:lnTo>
                  <a:pt x="202469" y="26272"/>
                </a:lnTo>
                <a:lnTo>
                  <a:pt x="198664" y="25690"/>
                </a:lnTo>
                <a:lnTo>
                  <a:pt x="194221" y="25302"/>
                </a:lnTo>
                <a:lnTo>
                  <a:pt x="153905" y="245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5"/>
          <p:cNvSpPr/>
          <p:nvPr/>
        </p:nvSpPr>
        <p:spPr>
          <a:xfrm>
            <a:off x="5473448" y="2614612"/>
            <a:ext cx="324420" cy="257176"/>
          </a:xfrm>
          <a:custGeom>
            <a:avLst/>
            <a:gdLst/>
            <a:ahLst/>
            <a:cxnLst/>
            <a:rect l="0" t="0" r="0" b="0"/>
            <a:pathLst>
              <a:path w="324420" h="257176">
                <a:moveTo>
                  <a:pt x="32954" y="0"/>
                </a:moveTo>
                <a:lnTo>
                  <a:pt x="32954" y="50243"/>
                </a:lnTo>
                <a:lnTo>
                  <a:pt x="32002" y="62070"/>
                </a:lnTo>
                <a:lnTo>
                  <a:pt x="30414" y="75670"/>
                </a:lnTo>
                <a:lnTo>
                  <a:pt x="28404" y="90452"/>
                </a:lnTo>
                <a:lnTo>
                  <a:pt x="26110" y="102211"/>
                </a:lnTo>
                <a:lnTo>
                  <a:pt x="23629" y="111956"/>
                </a:lnTo>
                <a:lnTo>
                  <a:pt x="21022" y="120357"/>
                </a:lnTo>
                <a:lnTo>
                  <a:pt x="18332" y="127863"/>
                </a:lnTo>
                <a:lnTo>
                  <a:pt x="15586" y="134772"/>
                </a:lnTo>
                <a:lnTo>
                  <a:pt x="12803" y="141283"/>
                </a:lnTo>
                <a:lnTo>
                  <a:pt x="10948" y="146576"/>
                </a:lnTo>
                <a:lnTo>
                  <a:pt x="9711" y="151058"/>
                </a:lnTo>
                <a:lnTo>
                  <a:pt x="8886" y="154998"/>
                </a:lnTo>
                <a:lnTo>
                  <a:pt x="3175" y="178746"/>
                </a:lnTo>
                <a:lnTo>
                  <a:pt x="1671" y="185839"/>
                </a:lnTo>
                <a:lnTo>
                  <a:pt x="669" y="191520"/>
                </a:lnTo>
                <a:lnTo>
                  <a:pt x="0" y="196260"/>
                </a:lnTo>
                <a:lnTo>
                  <a:pt x="507" y="198468"/>
                </a:lnTo>
                <a:lnTo>
                  <a:pt x="1798" y="198987"/>
                </a:lnTo>
                <a:lnTo>
                  <a:pt x="5772" y="197976"/>
                </a:lnTo>
                <a:lnTo>
                  <a:pt x="10713" y="197527"/>
                </a:lnTo>
                <a:lnTo>
                  <a:pt x="12412" y="195502"/>
                </a:lnTo>
                <a:lnTo>
                  <a:pt x="13544" y="192247"/>
                </a:lnTo>
                <a:lnTo>
                  <a:pt x="14299" y="188173"/>
                </a:lnTo>
                <a:lnTo>
                  <a:pt x="16707" y="183551"/>
                </a:lnTo>
                <a:lnTo>
                  <a:pt x="20218" y="178565"/>
                </a:lnTo>
                <a:lnTo>
                  <a:pt x="24464" y="173336"/>
                </a:lnTo>
                <a:lnTo>
                  <a:pt x="28246" y="167945"/>
                </a:lnTo>
                <a:lnTo>
                  <a:pt x="31720" y="162446"/>
                </a:lnTo>
                <a:lnTo>
                  <a:pt x="34989" y="156875"/>
                </a:lnTo>
                <a:lnTo>
                  <a:pt x="38121" y="152208"/>
                </a:lnTo>
                <a:lnTo>
                  <a:pt x="75639" y="102923"/>
                </a:lnTo>
                <a:lnTo>
                  <a:pt x="87128" y="88618"/>
                </a:lnTo>
                <a:lnTo>
                  <a:pt x="97645" y="76224"/>
                </a:lnTo>
                <a:lnTo>
                  <a:pt x="115046" y="56737"/>
                </a:lnTo>
                <a:lnTo>
                  <a:pt x="125954" y="44902"/>
                </a:lnTo>
                <a:lnTo>
                  <a:pt x="131149" y="40412"/>
                </a:lnTo>
                <a:lnTo>
                  <a:pt x="136517" y="36466"/>
                </a:lnTo>
                <a:lnTo>
                  <a:pt x="146610" y="29542"/>
                </a:lnTo>
                <a:lnTo>
                  <a:pt x="154270" y="23290"/>
                </a:lnTo>
                <a:lnTo>
                  <a:pt x="160850" y="17336"/>
                </a:lnTo>
                <a:lnTo>
                  <a:pt x="163938" y="14415"/>
                </a:lnTo>
                <a:lnTo>
                  <a:pt x="166949" y="12467"/>
                </a:lnTo>
                <a:lnTo>
                  <a:pt x="172835" y="10304"/>
                </a:lnTo>
                <a:lnTo>
                  <a:pt x="181166" y="9342"/>
                </a:lnTo>
                <a:lnTo>
                  <a:pt x="192935" y="8724"/>
                </a:lnTo>
                <a:lnTo>
                  <a:pt x="194852" y="9627"/>
                </a:lnTo>
                <a:lnTo>
                  <a:pt x="204393" y="17312"/>
                </a:lnTo>
                <a:lnTo>
                  <a:pt x="208526" y="21347"/>
                </a:lnTo>
                <a:lnTo>
                  <a:pt x="210010" y="23756"/>
                </a:lnTo>
                <a:lnTo>
                  <a:pt x="213050" y="32651"/>
                </a:lnTo>
                <a:lnTo>
                  <a:pt x="214931" y="37007"/>
                </a:lnTo>
                <a:lnTo>
                  <a:pt x="217137" y="41816"/>
                </a:lnTo>
                <a:lnTo>
                  <a:pt x="219560" y="47880"/>
                </a:lnTo>
                <a:lnTo>
                  <a:pt x="224792" y="62238"/>
                </a:lnTo>
                <a:lnTo>
                  <a:pt x="232833" y="88304"/>
                </a:lnTo>
                <a:lnTo>
                  <a:pt x="237644" y="104589"/>
                </a:lnTo>
                <a:lnTo>
                  <a:pt x="241804" y="117351"/>
                </a:lnTo>
                <a:lnTo>
                  <a:pt x="245530" y="127764"/>
                </a:lnTo>
                <a:lnTo>
                  <a:pt x="248967" y="136611"/>
                </a:lnTo>
                <a:lnTo>
                  <a:pt x="253162" y="146319"/>
                </a:lnTo>
                <a:lnTo>
                  <a:pt x="262904" y="167266"/>
                </a:lnTo>
                <a:lnTo>
                  <a:pt x="267217" y="175328"/>
                </a:lnTo>
                <a:lnTo>
                  <a:pt x="271044" y="181656"/>
                </a:lnTo>
                <a:lnTo>
                  <a:pt x="274548" y="186826"/>
                </a:lnTo>
                <a:lnTo>
                  <a:pt x="278789" y="194084"/>
                </a:lnTo>
                <a:lnTo>
                  <a:pt x="283522" y="202731"/>
                </a:lnTo>
                <a:lnTo>
                  <a:pt x="288582" y="212307"/>
                </a:lnTo>
                <a:lnTo>
                  <a:pt x="292908" y="219643"/>
                </a:lnTo>
                <a:lnTo>
                  <a:pt x="296744" y="225486"/>
                </a:lnTo>
                <a:lnTo>
                  <a:pt x="300254" y="230334"/>
                </a:lnTo>
                <a:lnTo>
                  <a:pt x="306694" y="238261"/>
                </a:lnTo>
                <a:lnTo>
                  <a:pt x="312731" y="244958"/>
                </a:lnTo>
                <a:lnTo>
                  <a:pt x="324419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6"/>
          <p:cNvSpPr/>
          <p:nvPr/>
        </p:nvSpPr>
        <p:spPr>
          <a:xfrm>
            <a:off x="6337946" y="2460307"/>
            <a:ext cx="342889" cy="468364"/>
          </a:xfrm>
          <a:custGeom>
            <a:avLst/>
            <a:gdLst/>
            <a:ahLst/>
            <a:cxnLst/>
            <a:rect l="0" t="0" r="0" b="0"/>
            <a:pathLst>
              <a:path w="342889" h="468364">
                <a:moveTo>
                  <a:pt x="51424" y="0"/>
                </a:moveTo>
                <a:lnTo>
                  <a:pt x="51424" y="40302"/>
                </a:lnTo>
                <a:lnTo>
                  <a:pt x="48884" y="54107"/>
                </a:lnTo>
                <a:lnTo>
                  <a:pt x="46873" y="61789"/>
                </a:lnTo>
                <a:lnTo>
                  <a:pt x="44580" y="69768"/>
                </a:lnTo>
                <a:lnTo>
                  <a:pt x="39492" y="86253"/>
                </a:lnTo>
                <a:lnTo>
                  <a:pt x="36802" y="97507"/>
                </a:lnTo>
                <a:lnTo>
                  <a:pt x="34056" y="110725"/>
                </a:lnTo>
                <a:lnTo>
                  <a:pt x="31272" y="125252"/>
                </a:lnTo>
                <a:lnTo>
                  <a:pt x="28465" y="137793"/>
                </a:lnTo>
                <a:lnTo>
                  <a:pt x="25640" y="149012"/>
                </a:lnTo>
                <a:lnTo>
                  <a:pt x="22805" y="159349"/>
                </a:lnTo>
                <a:lnTo>
                  <a:pt x="20914" y="169098"/>
                </a:lnTo>
                <a:lnTo>
                  <a:pt x="19654" y="178454"/>
                </a:lnTo>
                <a:lnTo>
                  <a:pt x="18814" y="187550"/>
                </a:lnTo>
                <a:lnTo>
                  <a:pt x="18254" y="195518"/>
                </a:lnTo>
                <a:lnTo>
                  <a:pt x="17631" y="209452"/>
                </a:lnTo>
                <a:lnTo>
                  <a:pt x="16513" y="217740"/>
                </a:lnTo>
                <a:lnTo>
                  <a:pt x="14815" y="227075"/>
                </a:lnTo>
                <a:lnTo>
                  <a:pt x="12731" y="237108"/>
                </a:lnTo>
                <a:lnTo>
                  <a:pt x="10388" y="245702"/>
                </a:lnTo>
                <a:lnTo>
                  <a:pt x="5246" y="260331"/>
                </a:lnTo>
                <a:lnTo>
                  <a:pt x="2325" y="273183"/>
                </a:lnTo>
                <a:lnTo>
                  <a:pt x="1027" y="285244"/>
                </a:lnTo>
                <a:lnTo>
                  <a:pt x="450" y="296956"/>
                </a:lnTo>
                <a:lnTo>
                  <a:pt x="194" y="308510"/>
                </a:lnTo>
                <a:lnTo>
                  <a:pt x="0" y="366201"/>
                </a:lnTo>
                <a:lnTo>
                  <a:pt x="2534" y="377386"/>
                </a:lnTo>
                <a:lnTo>
                  <a:pt x="6775" y="391853"/>
                </a:lnTo>
                <a:lnTo>
                  <a:pt x="8032" y="404712"/>
                </a:lnTo>
                <a:lnTo>
                  <a:pt x="8208" y="409826"/>
                </a:lnTo>
                <a:lnTo>
                  <a:pt x="8326" y="409425"/>
                </a:lnTo>
                <a:lnTo>
                  <a:pt x="8456" y="398819"/>
                </a:lnTo>
                <a:lnTo>
                  <a:pt x="9444" y="393514"/>
                </a:lnTo>
                <a:lnTo>
                  <a:pt x="15384" y="380545"/>
                </a:lnTo>
                <a:lnTo>
                  <a:pt x="53941" y="303574"/>
                </a:lnTo>
                <a:lnTo>
                  <a:pt x="62385" y="294307"/>
                </a:lnTo>
                <a:lnTo>
                  <a:pt x="67303" y="290502"/>
                </a:lnTo>
                <a:lnTo>
                  <a:pt x="70583" y="287013"/>
                </a:lnTo>
                <a:lnTo>
                  <a:pt x="72769" y="283735"/>
                </a:lnTo>
                <a:lnTo>
                  <a:pt x="74226" y="280596"/>
                </a:lnTo>
                <a:lnTo>
                  <a:pt x="83466" y="269490"/>
                </a:lnTo>
                <a:lnTo>
                  <a:pt x="99653" y="252251"/>
                </a:lnTo>
                <a:lnTo>
                  <a:pt x="103579" y="248178"/>
                </a:lnTo>
                <a:lnTo>
                  <a:pt x="107149" y="245462"/>
                </a:lnTo>
                <a:lnTo>
                  <a:pt x="117677" y="239734"/>
                </a:lnTo>
                <a:lnTo>
                  <a:pt x="127224" y="231644"/>
                </a:lnTo>
                <a:lnTo>
                  <a:pt x="135278" y="226778"/>
                </a:lnTo>
                <a:lnTo>
                  <a:pt x="142032" y="224615"/>
                </a:lnTo>
                <a:lnTo>
                  <a:pt x="151190" y="223398"/>
                </a:lnTo>
                <a:lnTo>
                  <a:pt x="157042" y="223113"/>
                </a:lnTo>
                <a:lnTo>
                  <a:pt x="165357" y="225526"/>
                </a:lnTo>
                <a:lnTo>
                  <a:pt x="174451" y="229774"/>
                </a:lnTo>
                <a:lnTo>
                  <a:pt x="185878" y="237520"/>
                </a:lnTo>
                <a:lnTo>
                  <a:pt x="195636" y="243042"/>
                </a:lnTo>
                <a:lnTo>
                  <a:pt x="203783" y="248671"/>
                </a:lnTo>
                <a:lnTo>
                  <a:pt x="213725" y="257195"/>
                </a:lnTo>
                <a:lnTo>
                  <a:pt x="220713" y="262899"/>
                </a:lnTo>
                <a:lnTo>
                  <a:pt x="230168" y="268609"/>
                </a:lnTo>
                <a:lnTo>
                  <a:pt x="238181" y="276862"/>
                </a:lnTo>
                <a:lnTo>
                  <a:pt x="246821" y="289737"/>
                </a:lnTo>
                <a:lnTo>
                  <a:pt x="260187" y="311335"/>
                </a:lnTo>
                <a:lnTo>
                  <a:pt x="265847" y="320904"/>
                </a:lnTo>
                <a:lnTo>
                  <a:pt x="274675" y="336617"/>
                </a:lnTo>
                <a:lnTo>
                  <a:pt x="281221" y="350141"/>
                </a:lnTo>
                <a:lnTo>
                  <a:pt x="316235" y="425698"/>
                </a:lnTo>
                <a:lnTo>
                  <a:pt x="321518" y="439389"/>
                </a:lnTo>
                <a:lnTo>
                  <a:pt x="322927" y="444374"/>
                </a:lnTo>
                <a:lnTo>
                  <a:pt x="329571" y="454992"/>
                </a:lnTo>
                <a:lnTo>
                  <a:pt x="340258" y="468229"/>
                </a:lnTo>
                <a:lnTo>
                  <a:pt x="341135" y="468363"/>
                </a:lnTo>
                <a:lnTo>
                  <a:pt x="341719" y="467499"/>
                </a:lnTo>
                <a:lnTo>
                  <a:pt x="342888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7"/>
          <p:cNvSpPr/>
          <p:nvPr/>
        </p:nvSpPr>
        <p:spPr>
          <a:xfrm>
            <a:off x="6707911" y="2768917"/>
            <a:ext cx="401549" cy="171451"/>
          </a:xfrm>
          <a:custGeom>
            <a:avLst/>
            <a:gdLst/>
            <a:ahLst/>
            <a:cxnLst/>
            <a:rect l="0" t="0" r="0" b="0"/>
            <a:pathLst>
              <a:path w="401549" h="171451">
                <a:moveTo>
                  <a:pt x="92939" y="0"/>
                </a:moveTo>
                <a:lnTo>
                  <a:pt x="79286" y="4551"/>
                </a:lnTo>
                <a:lnTo>
                  <a:pt x="70043" y="9325"/>
                </a:lnTo>
                <a:lnTo>
                  <a:pt x="66246" y="11932"/>
                </a:lnTo>
                <a:lnTo>
                  <a:pt x="62760" y="15575"/>
                </a:lnTo>
                <a:lnTo>
                  <a:pt x="59485" y="19908"/>
                </a:lnTo>
                <a:lnTo>
                  <a:pt x="56348" y="24702"/>
                </a:lnTo>
                <a:lnTo>
                  <a:pt x="51400" y="29803"/>
                </a:lnTo>
                <a:lnTo>
                  <a:pt x="45244" y="35109"/>
                </a:lnTo>
                <a:lnTo>
                  <a:pt x="38282" y="40551"/>
                </a:lnTo>
                <a:lnTo>
                  <a:pt x="32688" y="46084"/>
                </a:lnTo>
                <a:lnTo>
                  <a:pt x="28007" y="51678"/>
                </a:lnTo>
                <a:lnTo>
                  <a:pt x="23933" y="57312"/>
                </a:lnTo>
                <a:lnTo>
                  <a:pt x="20265" y="62020"/>
                </a:lnTo>
                <a:lnTo>
                  <a:pt x="16867" y="66112"/>
                </a:lnTo>
                <a:lnTo>
                  <a:pt x="13650" y="69792"/>
                </a:lnTo>
                <a:lnTo>
                  <a:pt x="11504" y="73198"/>
                </a:lnTo>
                <a:lnTo>
                  <a:pt x="10074" y="76421"/>
                </a:lnTo>
                <a:lnTo>
                  <a:pt x="9120" y="79523"/>
                </a:lnTo>
                <a:lnTo>
                  <a:pt x="7532" y="82543"/>
                </a:lnTo>
                <a:lnTo>
                  <a:pt x="5521" y="85508"/>
                </a:lnTo>
                <a:lnTo>
                  <a:pt x="3228" y="88438"/>
                </a:lnTo>
                <a:lnTo>
                  <a:pt x="1699" y="91344"/>
                </a:lnTo>
                <a:lnTo>
                  <a:pt x="680" y="94234"/>
                </a:lnTo>
                <a:lnTo>
                  <a:pt x="0" y="97112"/>
                </a:lnTo>
                <a:lnTo>
                  <a:pt x="499" y="99984"/>
                </a:lnTo>
                <a:lnTo>
                  <a:pt x="1785" y="102851"/>
                </a:lnTo>
                <a:lnTo>
                  <a:pt x="6141" y="109746"/>
                </a:lnTo>
                <a:lnTo>
                  <a:pt x="9277" y="113228"/>
                </a:lnTo>
                <a:lnTo>
                  <a:pt x="11447" y="115491"/>
                </a:lnTo>
                <a:lnTo>
                  <a:pt x="15751" y="116999"/>
                </a:lnTo>
                <a:lnTo>
                  <a:pt x="28153" y="118674"/>
                </a:lnTo>
                <a:lnTo>
                  <a:pt x="40650" y="119419"/>
                </a:lnTo>
                <a:lnTo>
                  <a:pt x="46649" y="119618"/>
                </a:lnTo>
                <a:lnTo>
                  <a:pt x="55412" y="118798"/>
                </a:lnTo>
                <a:lnTo>
                  <a:pt x="66015" y="117298"/>
                </a:lnTo>
                <a:lnTo>
                  <a:pt x="77847" y="115347"/>
                </a:lnTo>
                <a:lnTo>
                  <a:pt x="87640" y="113093"/>
                </a:lnTo>
                <a:lnTo>
                  <a:pt x="96074" y="110638"/>
                </a:lnTo>
                <a:lnTo>
                  <a:pt x="103601" y="108048"/>
                </a:lnTo>
                <a:lnTo>
                  <a:pt x="110524" y="105370"/>
                </a:lnTo>
                <a:lnTo>
                  <a:pt x="117045" y="102632"/>
                </a:lnTo>
                <a:lnTo>
                  <a:pt x="123297" y="99854"/>
                </a:lnTo>
                <a:lnTo>
                  <a:pt x="128418" y="97049"/>
                </a:lnTo>
                <a:lnTo>
                  <a:pt x="132783" y="94227"/>
                </a:lnTo>
                <a:lnTo>
                  <a:pt x="136647" y="91393"/>
                </a:lnTo>
                <a:lnTo>
                  <a:pt x="146020" y="88244"/>
                </a:lnTo>
                <a:lnTo>
                  <a:pt x="156535" y="85892"/>
                </a:lnTo>
                <a:lnTo>
                  <a:pt x="167559" y="81672"/>
                </a:lnTo>
                <a:lnTo>
                  <a:pt x="172213" y="77308"/>
                </a:lnTo>
                <a:lnTo>
                  <a:pt x="176268" y="71541"/>
                </a:lnTo>
                <a:lnTo>
                  <a:pt x="179925" y="64839"/>
                </a:lnTo>
                <a:lnTo>
                  <a:pt x="183314" y="59419"/>
                </a:lnTo>
                <a:lnTo>
                  <a:pt x="186527" y="54853"/>
                </a:lnTo>
                <a:lnTo>
                  <a:pt x="189620" y="50856"/>
                </a:lnTo>
                <a:lnTo>
                  <a:pt x="191683" y="47239"/>
                </a:lnTo>
                <a:lnTo>
                  <a:pt x="193059" y="43875"/>
                </a:lnTo>
                <a:lnTo>
                  <a:pt x="193975" y="40680"/>
                </a:lnTo>
                <a:lnTo>
                  <a:pt x="195538" y="36645"/>
                </a:lnTo>
                <a:lnTo>
                  <a:pt x="197534" y="32050"/>
                </a:lnTo>
                <a:lnTo>
                  <a:pt x="199816" y="27082"/>
                </a:lnTo>
                <a:lnTo>
                  <a:pt x="201338" y="22817"/>
                </a:lnTo>
                <a:lnTo>
                  <a:pt x="202353" y="19021"/>
                </a:lnTo>
                <a:lnTo>
                  <a:pt x="203029" y="15539"/>
                </a:lnTo>
                <a:lnTo>
                  <a:pt x="203480" y="15121"/>
                </a:lnTo>
                <a:lnTo>
                  <a:pt x="203981" y="19738"/>
                </a:lnTo>
                <a:lnTo>
                  <a:pt x="204114" y="22684"/>
                </a:lnTo>
                <a:lnTo>
                  <a:pt x="204263" y="28497"/>
                </a:lnTo>
                <a:lnTo>
                  <a:pt x="204346" y="46226"/>
                </a:lnTo>
                <a:lnTo>
                  <a:pt x="205310" y="53677"/>
                </a:lnTo>
                <a:lnTo>
                  <a:pt x="206905" y="61502"/>
                </a:lnTo>
                <a:lnTo>
                  <a:pt x="208921" y="69577"/>
                </a:lnTo>
                <a:lnTo>
                  <a:pt x="211218" y="75912"/>
                </a:lnTo>
                <a:lnTo>
                  <a:pt x="213702" y="81088"/>
                </a:lnTo>
                <a:lnTo>
                  <a:pt x="216309" y="85491"/>
                </a:lnTo>
                <a:lnTo>
                  <a:pt x="219001" y="90332"/>
                </a:lnTo>
                <a:lnTo>
                  <a:pt x="224531" y="100790"/>
                </a:lnTo>
                <a:lnTo>
                  <a:pt x="227340" y="105293"/>
                </a:lnTo>
                <a:lnTo>
                  <a:pt x="230164" y="109248"/>
                </a:lnTo>
                <a:lnTo>
                  <a:pt x="233000" y="112837"/>
                </a:lnTo>
                <a:lnTo>
                  <a:pt x="237748" y="118087"/>
                </a:lnTo>
                <a:lnTo>
                  <a:pt x="250643" y="131541"/>
                </a:lnTo>
                <a:lnTo>
                  <a:pt x="257130" y="137224"/>
                </a:lnTo>
                <a:lnTo>
                  <a:pt x="263359" y="141965"/>
                </a:lnTo>
                <a:lnTo>
                  <a:pt x="269418" y="146078"/>
                </a:lnTo>
                <a:lnTo>
                  <a:pt x="281229" y="150649"/>
                </a:lnTo>
                <a:lnTo>
                  <a:pt x="292828" y="153632"/>
                </a:lnTo>
                <a:lnTo>
                  <a:pt x="304333" y="158134"/>
                </a:lnTo>
                <a:lnTo>
                  <a:pt x="311974" y="159715"/>
                </a:lnTo>
                <a:lnTo>
                  <a:pt x="320877" y="160769"/>
                </a:lnTo>
                <a:lnTo>
                  <a:pt x="330623" y="161472"/>
                </a:lnTo>
                <a:lnTo>
                  <a:pt x="339025" y="162893"/>
                </a:lnTo>
                <a:lnTo>
                  <a:pt x="346531" y="164793"/>
                </a:lnTo>
                <a:lnTo>
                  <a:pt x="353440" y="167012"/>
                </a:lnTo>
                <a:lnTo>
                  <a:pt x="359952" y="168491"/>
                </a:lnTo>
                <a:lnTo>
                  <a:pt x="372266" y="170135"/>
                </a:lnTo>
                <a:lnTo>
                  <a:pt x="381550" y="170866"/>
                </a:lnTo>
                <a:lnTo>
                  <a:pt x="392130" y="171277"/>
                </a:lnTo>
                <a:lnTo>
                  <a:pt x="401548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8"/>
          <p:cNvSpPr/>
          <p:nvPr/>
        </p:nvSpPr>
        <p:spPr>
          <a:xfrm>
            <a:off x="7212330" y="2837497"/>
            <a:ext cx="180009" cy="171343"/>
          </a:xfrm>
          <a:custGeom>
            <a:avLst/>
            <a:gdLst/>
            <a:ahLst/>
            <a:cxnLst/>
            <a:rect l="0" t="0" r="0" b="0"/>
            <a:pathLst>
              <a:path w="180009" h="171343">
                <a:moveTo>
                  <a:pt x="120014" y="0"/>
                </a:moveTo>
                <a:lnTo>
                  <a:pt x="99025" y="0"/>
                </a:lnTo>
                <a:lnTo>
                  <a:pt x="95544" y="953"/>
                </a:lnTo>
                <a:lnTo>
                  <a:pt x="91318" y="2540"/>
                </a:lnTo>
                <a:lnTo>
                  <a:pt x="86596" y="4551"/>
                </a:lnTo>
                <a:lnTo>
                  <a:pt x="82496" y="5892"/>
                </a:lnTo>
                <a:lnTo>
                  <a:pt x="78810" y="6785"/>
                </a:lnTo>
                <a:lnTo>
                  <a:pt x="75400" y="7381"/>
                </a:lnTo>
                <a:lnTo>
                  <a:pt x="72174" y="8731"/>
                </a:lnTo>
                <a:lnTo>
                  <a:pt x="69071" y="10583"/>
                </a:lnTo>
                <a:lnTo>
                  <a:pt x="66050" y="12770"/>
                </a:lnTo>
                <a:lnTo>
                  <a:pt x="62130" y="14229"/>
                </a:lnTo>
                <a:lnTo>
                  <a:pt x="57613" y="15201"/>
                </a:lnTo>
                <a:lnTo>
                  <a:pt x="52696" y="15849"/>
                </a:lnTo>
                <a:lnTo>
                  <a:pt x="48465" y="16281"/>
                </a:lnTo>
                <a:lnTo>
                  <a:pt x="44692" y="16569"/>
                </a:lnTo>
                <a:lnTo>
                  <a:pt x="41225" y="16761"/>
                </a:lnTo>
                <a:lnTo>
                  <a:pt x="38913" y="17841"/>
                </a:lnTo>
                <a:lnTo>
                  <a:pt x="37372" y="19515"/>
                </a:lnTo>
                <a:lnTo>
                  <a:pt x="36345" y="21582"/>
                </a:lnTo>
                <a:lnTo>
                  <a:pt x="34707" y="22961"/>
                </a:lnTo>
                <a:lnTo>
                  <a:pt x="32663" y="23880"/>
                </a:lnTo>
                <a:lnTo>
                  <a:pt x="30348" y="24492"/>
                </a:lnTo>
                <a:lnTo>
                  <a:pt x="25235" y="27713"/>
                </a:lnTo>
                <a:lnTo>
                  <a:pt x="18742" y="32991"/>
                </a:lnTo>
                <a:lnTo>
                  <a:pt x="18210" y="35329"/>
                </a:lnTo>
                <a:lnTo>
                  <a:pt x="17855" y="38793"/>
                </a:lnTo>
                <a:lnTo>
                  <a:pt x="17461" y="46769"/>
                </a:lnTo>
                <a:lnTo>
                  <a:pt x="17285" y="53489"/>
                </a:lnTo>
                <a:lnTo>
                  <a:pt x="19144" y="56614"/>
                </a:lnTo>
                <a:lnTo>
                  <a:pt x="22287" y="59650"/>
                </a:lnTo>
                <a:lnTo>
                  <a:pt x="26287" y="62627"/>
                </a:lnTo>
                <a:lnTo>
                  <a:pt x="30860" y="65564"/>
                </a:lnTo>
                <a:lnTo>
                  <a:pt x="35813" y="68474"/>
                </a:lnTo>
                <a:lnTo>
                  <a:pt x="41021" y="71367"/>
                </a:lnTo>
                <a:lnTo>
                  <a:pt x="45444" y="73296"/>
                </a:lnTo>
                <a:lnTo>
                  <a:pt x="49346" y="74581"/>
                </a:lnTo>
                <a:lnTo>
                  <a:pt x="52900" y="75438"/>
                </a:lnTo>
                <a:lnTo>
                  <a:pt x="57174" y="76962"/>
                </a:lnTo>
                <a:lnTo>
                  <a:pt x="61929" y="78931"/>
                </a:lnTo>
                <a:lnTo>
                  <a:pt x="67003" y="81195"/>
                </a:lnTo>
                <a:lnTo>
                  <a:pt x="73243" y="82705"/>
                </a:lnTo>
                <a:lnTo>
                  <a:pt x="80262" y="83712"/>
                </a:lnTo>
                <a:lnTo>
                  <a:pt x="87798" y="84383"/>
                </a:lnTo>
                <a:lnTo>
                  <a:pt x="93775" y="85783"/>
                </a:lnTo>
                <a:lnTo>
                  <a:pt x="98711" y="87669"/>
                </a:lnTo>
                <a:lnTo>
                  <a:pt x="102954" y="89878"/>
                </a:lnTo>
                <a:lnTo>
                  <a:pt x="107689" y="91351"/>
                </a:lnTo>
                <a:lnTo>
                  <a:pt x="112750" y="92333"/>
                </a:lnTo>
                <a:lnTo>
                  <a:pt x="118029" y="92988"/>
                </a:lnTo>
                <a:lnTo>
                  <a:pt x="122501" y="94377"/>
                </a:lnTo>
                <a:lnTo>
                  <a:pt x="126435" y="96256"/>
                </a:lnTo>
                <a:lnTo>
                  <a:pt x="130010" y="98460"/>
                </a:lnTo>
                <a:lnTo>
                  <a:pt x="133345" y="99930"/>
                </a:lnTo>
                <a:lnTo>
                  <a:pt x="136522" y="100910"/>
                </a:lnTo>
                <a:lnTo>
                  <a:pt x="139591" y="101564"/>
                </a:lnTo>
                <a:lnTo>
                  <a:pt x="143544" y="103904"/>
                </a:lnTo>
                <a:lnTo>
                  <a:pt x="148083" y="107369"/>
                </a:lnTo>
                <a:lnTo>
                  <a:pt x="153015" y="111585"/>
                </a:lnTo>
                <a:lnTo>
                  <a:pt x="157255" y="114395"/>
                </a:lnTo>
                <a:lnTo>
                  <a:pt x="161033" y="116268"/>
                </a:lnTo>
                <a:lnTo>
                  <a:pt x="164505" y="117517"/>
                </a:lnTo>
                <a:lnTo>
                  <a:pt x="167773" y="119302"/>
                </a:lnTo>
                <a:lnTo>
                  <a:pt x="170903" y="121445"/>
                </a:lnTo>
                <a:lnTo>
                  <a:pt x="178221" y="127177"/>
                </a:lnTo>
                <a:lnTo>
                  <a:pt x="178821" y="128600"/>
                </a:lnTo>
                <a:lnTo>
                  <a:pt x="179488" y="132720"/>
                </a:lnTo>
                <a:lnTo>
                  <a:pt x="179785" y="137727"/>
                </a:lnTo>
                <a:lnTo>
                  <a:pt x="179976" y="144151"/>
                </a:lnTo>
                <a:lnTo>
                  <a:pt x="180008" y="149815"/>
                </a:lnTo>
                <a:lnTo>
                  <a:pt x="179060" y="151312"/>
                </a:lnTo>
                <a:lnTo>
                  <a:pt x="177476" y="152310"/>
                </a:lnTo>
                <a:lnTo>
                  <a:pt x="175467" y="152974"/>
                </a:lnTo>
                <a:lnTo>
                  <a:pt x="170696" y="156254"/>
                </a:lnTo>
                <a:lnTo>
                  <a:pt x="168090" y="158462"/>
                </a:lnTo>
                <a:lnTo>
                  <a:pt x="164446" y="159934"/>
                </a:lnTo>
                <a:lnTo>
                  <a:pt x="160114" y="160915"/>
                </a:lnTo>
                <a:lnTo>
                  <a:pt x="148573" y="162490"/>
                </a:lnTo>
                <a:lnTo>
                  <a:pt x="144455" y="165245"/>
                </a:lnTo>
                <a:lnTo>
                  <a:pt x="142024" y="167314"/>
                </a:lnTo>
                <a:lnTo>
                  <a:pt x="139449" y="168692"/>
                </a:lnTo>
                <a:lnTo>
                  <a:pt x="134050" y="170224"/>
                </a:lnTo>
                <a:lnTo>
                  <a:pt x="129371" y="170633"/>
                </a:lnTo>
                <a:lnTo>
                  <a:pt x="123395" y="170905"/>
                </a:lnTo>
                <a:lnTo>
                  <a:pt x="103871" y="171289"/>
                </a:lnTo>
                <a:lnTo>
                  <a:pt x="97823" y="171342"/>
                </a:lnTo>
                <a:lnTo>
                  <a:pt x="89980" y="170426"/>
                </a:lnTo>
                <a:lnTo>
                  <a:pt x="80941" y="168862"/>
                </a:lnTo>
                <a:lnTo>
                  <a:pt x="71106" y="166867"/>
                </a:lnTo>
                <a:lnTo>
                  <a:pt x="63597" y="165537"/>
                </a:lnTo>
                <a:lnTo>
                  <a:pt x="57637" y="164651"/>
                </a:lnTo>
                <a:lnTo>
                  <a:pt x="52713" y="164060"/>
                </a:lnTo>
                <a:lnTo>
                  <a:pt x="46571" y="163666"/>
                </a:lnTo>
                <a:lnTo>
                  <a:pt x="39620" y="163403"/>
                </a:lnTo>
                <a:lnTo>
                  <a:pt x="23804" y="163033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9"/>
          <p:cNvSpPr/>
          <p:nvPr/>
        </p:nvSpPr>
        <p:spPr>
          <a:xfrm>
            <a:off x="7709932" y="2880360"/>
            <a:ext cx="531099" cy="205741"/>
          </a:xfrm>
          <a:custGeom>
            <a:avLst/>
            <a:gdLst/>
            <a:ahLst/>
            <a:cxnLst/>
            <a:rect l="0" t="0" r="0" b="0"/>
            <a:pathLst>
              <a:path w="531099" h="205741">
                <a:moveTo>
                  <a:pt x="153908" y="0"/>
                </a:moveTo>
                <a:lnTo>
                  <a:pt x="116187" y="0"/>
                </a:lnTo>
                <a:lnTo>
                  <a:pt x="103488" y="2540"/>
                </a:lnTo>
                <a:lnTo>
                  <a:pt x="92446" y="6844"/>
                </a:lnTo>
                <a:lnTo>
                  <a:pt x="84364" y="11931"/>
                </a:lnTo>
                <a:lnTo>
                  <a:pt x="77597" y="14828"/>
                </a:lnTo>
                <a:lnTo>
                  <a:pt x="74458" y="15600"/>
                </a:lnTo>
                <a:lnTo>
                  <a:pt x="68432" y="18998"/>
                </a:lnTo>
                <a:lnTo>
                  <a:pt x="61626" y="23683"/>
                </a:lnTo>
                <a:lnTo>
                  <a:pt x="52251" y="28941"/>
                </a:lnTo>
                <a:lnTo>
                  <a:pt x="44274" y="34452"/>
                </a:lnTo>
                <a:lnTo>
                  <a:pt x="37554" y="40077"/>
                </a:lnTo>
                <a:lnTo>
                  <a:pt x="31392" y="45752"/>
                </a:lnTo>
                <a:lnTo>
                  <a:pt x="22568" y="54302"/>
                </a:lnTo>
                <a:lnTo>
                  <a:pt x="13922" y="62867"/>
                </a:lnTo>
                <a:lnTo>
                  <a:pt x="12006" y="65724"/>
                </a:lnTo>
                <a:lnTo>
                  <a:pt x="9878" y="71438"/>
                </a:lnTo>
                <a:lnTo>
                  <a:pt x="8358" y="75247"/>
                </a:lnTo>
                <a:lnTo>
                  <a:pt x="6392" y="79693"/>
                </a:lnTo>
                <a:lnTo>
                  <a:pt x="4129" y="84561"/>
                </a:lnTo>
                <a:lnTo>
                  <a:pt x="2620" y="88759"/>
                </a:lnTo>
                <a:lnTo>
                  <a:pt x="1615" y="92510"/>
                </a:lnTo>
                <a:lnTo>
                  <a:pt x="944" y="95963"/>
                </a:lnTo>
                <a:lnTo>
                  <a:pt x="497" y="100170"/>
                </a:lnTo>
                <a:lnTo>
                  <a:pt x="199" y="104880"/>
                </a:lnTo>
                <a:lnTo>
                  <a:pt x="0" y="109925"/>
                </a:lnTo>
                <a:lnTo>
                  <a:pt x="820" y="114240"/>
                </a:lnTo>
                <a:lnTo>
                  <a:pt x="2319" y="118070"/>
                </a:lnTo>
                <a:lnTo>
                  <a:pt x="4271" y="121576"/>
                </a:lnTo>
                <a:lnTo>
                  <a:pt x="6525" y="123913"/>
                </a:lnTo>
                <a:lnTo>
                  <a:pt x="8980" y="125471"/>
                </a:lnTo>
                <a:lnTo>
                  <a:pt x="11570" y="126510"/>
                </a:lnTo>
                <a:lnTo>
                  <a:pt x="19765" y="132522"/>
                </a:lnTo>
                <a:lnTo>
                  <a:pt x="23521" y="135973"/>
                </a:lnTo>
                <a:lnTo>
                  <a:pt x="32776" y="144887"/>
                </a:lnTo>
                <a:lnTo>
                  <a:pt x="37910" y="148979"/>
                </a:lnTo>
                <a:lnTo>
                  <a:pt x="43239" y="152659"/>
                </a:lnTo>
                <a:lnTo>
                  <a:pt x="48696" y="156065"/>
                </a:lnTo>
                <a:lnTo>
                  <a:pt x="62379" y="162390"/>
                </a:lnTo>
                <a:lnTo>
                  <a:pt x="77033" y="167423"/>
                </a:lnTo>
                <a:lnTo>
                  <a:pt x="89896" y="169660"/>
                </a:lnTo>
                <a:lnTo>
                  <a:pt x="101963" y="170654"/>
                </a:lnTo>
                <a:lnTo>
                  <a:pt x="115581" y="171096"/>
                </a:lnTo>
                <a:lnTo>
                  <a:pt x="134334" y="171293"/>
                </a:lnTo>
                <a:lnTo>
                  <a:pt x="150288" y="168840"/>
                </a:lnTo>
                <a:lnTo>
                  <a:pt x="163730" y="165527"/>
                </a:lnTo>
                <a:lnTo>
                  <a:pt x="176053" y="164055"/>
                </a:lnTo>
                <a:lnTo>
                  <a:pt x="185340" y="160860"/>
                </a:lnTo>
                <a:lnTo>
                  <a:pt x="192643" y="157218"/>
                </a:lnTo>
                <a:lnTo>
                  <a:pt x="199063" y="155600"/>
                </a:lnTo>
                <a:lnTo>
                  <a:pt x="207632" y="149800"/>
                </a:lnTo>
                <a:lnTo>
                  <a:pt x="212584" y="145587"/>
                </a:lnTo>
                <a:lnTo>
                  <a:pt x="216838" y="141825"/>
                </a:lnTo>
                <a:lnTo>
                  <a:pt x="224104" y="135106"/>
                </a:lnTo>
                <a:lnTo>
                  <a:pt x="226423" y="131980"/>
                </a:lnTo>
                <a:lnTo>
                  <a:pt x="228999" y="125968"/>
                </a:lnTo>
                <a:lnTo>
                  <a:pt x="232684" y="120121"/>
                </a:lnTo>
                <a:lnTo>
                  <a:pt x="237496" y="114347"/>
                </a:lnTo>
                <a:lnTo>
                  <a:pt x="242811" y="108605"/>
                </a:lnTo>
                <a:lnTo>
                  <a:pt x="244608" y="105741"/>
                </a:lnTo>
                <a:lnTo>
                  <a:pt x="246607" y="100018"/>
                </a:lnTo>
                <a:lnTo>
                  <a:pt x="246187" y="95254"/>
                </a:lnTo>
                <a:lnTo>
                  <a:pt x="244955" y="89220"/>
                </a:lnTo>
                <a:lnTo>
                  <a:pt x="243181" y="82340"/>
                </a:lnTo>
                <a:lnTo>
                  <a:pt x="241998" y="76800"/>
                </a:lnTo>
                <a:lnTo>
                  <a:pt x="241209" y="72155"/>
                </a:lnTo>
                <a:lnTo>
                  <a:pt x="240685" y="68106"/>
                </a:lnTo>
                <a:lnTo>
                  <a:pt x="240333" y="64454"/>
                </a:lnTo>
                <a:lnTo>
                  <a:pt x="240100" y="61067"/>
                </a:lnTo>
                <a:lnTo>
                  <a:pt x="239944" y="57856"/>
                </a:lnTo>
                <a:lnTo>
                  <a:pt x="238888" y="54763"/>
                </a:lnTo>
                <a:lnTo>
                  <a:pt x="235173" y="48786"/>
                </a:lnTo>
                <a:lnTo>
                  <a:pt x="230349" y="42955"/>
                </a:lnTo>
                <a:lnTo>
                  <a:pt x="227728" y="40066"/>
                </a:lnTo>
                <a:lnTo>
                  <a:pt x="219736" y="34317"/>
                </a:lnTo>
                <a:lnTo>
                  <a:pt x="210787" y="29539"/>
                </a:lnTo>
                <a:lnTo>
                  <a:pt x="203636" y="27416"/>
                </a:lnTo>
                <a:lnTo>
                  <a:pt x="189702" y="26220"/>
                </a:lnTo>
                <a:lnTo>
                  <a:pt x="186343" y="27005"/>
                </a:lnTo>
                <a:lnTo>
                  <a:pt x="184103" y="28481"/>
                </a:lnTo>
                <a:lnTo>
                  <a:pt x="182611" y="30417"/>
                </a:lnTo>
                <a:lnTo>
                  <a:pt x="181615" y="32661"/>
                </a:lnTo>
                <a:lnTo>
                  <a:pt x="180511" y="37693"/>
                </a:lnTo>
                <a:lnTo>
                  <a:pt x="181167" y="40369"/>
                </a:lnTo>
                <a:lnTo>
                  <a:pt x="184438" y="45881"/>
                </a:lnTo>
                <a:lnTo>
                  <a:pt x="189067" y="51506"/>
                </a:lnTo>
                <a:lnTo>
                  <a:pt x="194299" y="57181"/>
                </a:lnTo>
                <a:lnTo>
                  <a:pt x="199799" y="62879"/>
                </a:lnTo>
                <a:lnTo>
                  <a:pt x="205456" y="67637"/>
                </a:lnTo>
                <a:lnTo>
                  <a:pt x="228765" y="86080"/>
                </a:lnTo>
                <a:lnTo>
                  <a:pt x="234293" y="90724"/>
                </a:lnTo>
                <a:lnTo>
                  <a:pt x="238930" y="94773"/>
                </a:lnTo>
                <a:lnTo>
                  <a:pt x="243927" y="98424"/>
                </a:lnTo>
                <a:lnTo>
                  <a:pt x="249164" y="101811"/>
                </a:lnTo>
                <a:lnTo>
                  <a:pt x="261014" y="108114"/>
                </a:lnTo>
                <a:lnTo>
                  <a:pt x="282797" y="117018"/>
                </a:lnTo>
                <a:lnTo>
                  <a:pt x="295647" y="122810"/>
                </a:lnTo>
                <a:lnTo>
                  <a:pt x="313591" y="131426"/>
                </a:lnTo>
                <a:lnTo>
                  <a:pt x="327749" y="137151"/>
                </a:lnTo>
                <a:lnTo>
                  <a:pt x="335524" y="140012"/>
                </a:lnTo>
                <a:lnTo>
                  <a:pt x="361944" y="150810"/>
                </a:lnTo>
                <a:lnTo>
                  <a:pt x="378323" y="157690"/>
                </a:lnTo>
                <a:lnTo>
                  <a:pt x="404143" y="167874"/>
                </a:lnTo>
                <a:lnTo>
                  <a:pt x="415029" y="171923"/>
                </a:lnTo>
                <a:lnTo>
                  <a:pt x="424190" y="175575"/>
                </a:lnTo>
                <a:lnTo>
                  <a:pt x="432204" y="178963"/>
                </a:lnTo>
                <a:lnTo>
                  <a:pt x="447140" y="184314"/>
                </a:lnTo>
                <a:lnTo>
                  <a:pt x="471615" y="188279"/>
                </a:lnTo>
                <a:lnTo>
                  <a:pt x="480012" y="190289"/>
                </a:lnTo>
                <a:lnTo>
                  <a:pt x="488467" y="192582"/>
                </a:lnTo>
                <a:lnTo>
                  <a:pt x="505484" y="197669"/>
                </a:lnTo>
                <a:lnTo>
                  <a:pt x="531098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0"/>
          <p:cNvSpPr/>
          <p:nvPr/>
        </p:nvSpPr>
        <p:spPr>
          <a:xfrm>
            <a:off x="1293661" y="3008947"/>
            <a:ext cx="543712" cy="221059"/>
          </a:xfrm>
          <a:custGeom>
            <a:avLst/>
            <a:gdLst/>
            <a:ahLst/>
            <a:cxnLst/>
            <a:rect l="0" t="0" r="0" b="0"/>
            <a:pathLst>
              <a:path w="543712" h="221059">
                <a:moveTo>
                  <a:pt x="226528" y="0"/>
                </a:moveTo>
                <a:lnTo>
                  <a:pt x="212876" y="0"/>
                </a:lnTo>
                <a:lnTo>
                  <a:pt x="201093" y="2540"/>
                </a:lnTo>
                <a:lnTo>
                  <a:pt x="186290" y="6785"/>
                </a:lnTo>
                <a:lnTo>
                  <a:pt x="182558" y="7381"/>
                </a:lnTo>
                <a:lnTo>
                  <a:pt x="175871" y="10583"/>
                </a:lnTo>
                <a:lnTo>
                  <a:pt x="168772" y="15181"/>
                </a:lnTo>
                <a:lnTo>
                  <a:pt x="159266" y="20400"/>
                </a:lnTo>
                <a:lnTo>
                  <a:pt x="155017" y="24077"/>
                </a:lnTo>
                <a:lnTo>
                  <a:pt x="151232" y="28434"/>
                </a:lnTo>
                <a:lnTo>
                  <a:pt x="147755" y="33244"/>
                </a:lnTo>
                <a:lnTo>
                  <a:pt x="143533" y="37402"/>
                </a:lnTo>
                <a:lnTo>
                  <a:pt x="138813" y="41128"/>
                </a:lnTo>
                <a:lnTo>
                  <a:pt x="133762" y="44563"/>
                </a:lnTo>
                <a:lnTo>
                  <a:pt x="128489" y="48759"/>
                </a:lnTo>
                <a:lnTo>
                  <a:pt x="123069" y="53461"/>
                </a:lnTo>
                <a:lnTo>
                  <a:pt x="117550" y="58501"/>
                </a:lnTo>
                <a:lnTo>
                  <a:pt x="111014" y="63766"/>
                </a:lnTo>
                <a:lnTo>
                  <a:pt x="103799" y="69181"/>
                </a:lnTo>
                <a:lnTo>
                  <a:pt x="96131" y="74695"/>
                </a:lnTo>
                <a:lnTo>
                  <a:pt x="86257" y="83134"/>
                </a:lnTo>
                <a:lnTo>
                  <a:pt x="74911" y="93523"/>
                </a:lnTo>
                <a:lnTo>
                  <a:pt x="36136" y="130763"/>
                </a:lnTo>
                <a:lnTo>
                  <a:pt x="30068" y="137658"/>
                </a:lnTo>
                <a:lnTo>
                  <a:pt x="25070" y="144159"/>
                </a:lnTo>
                <a:lnTo>
                  <a:pt x="20785" y="150399"/>
                </a:lnTo>
                <a:lnTo>
                  <a:pt x="16976" y="155511"/>
                </a:lnTo>
                <a:lnTo>
                  <a:pt x="13484" y="159871"/>
                </a:lnTo>
                <a:lnTo>
                  <a:pt x="10204" y="163731"/>
                </a:lnTo>
                <a:lnTo>
                  <a:pt x="4019" y="170560"/>
                </a:lnTo>
                <a:lnTo>
                  <a:pt x="1036" y="173714"/>
                </a:lnTo>
                <a:lnTo>
                  <a:pt x="0" y="176769"/>
                </a:lnTo>
                <a:lnTo>
                  <a:pt x="262" y="179759"/>
                </a:lnTo>
                <a:lnTo>
                  <a:pt x="3093" y="186573"/>
                </a:lnTo>
                <a:lnTo>
                  <a:pt x="7527" y="195951"/>
                </a:lnTo>
                <a:lnTo>
                  <a:pt x="10042" y="199214"/>
                </a:lnTo>
                <a:lnTo>
                  <a:pt x="12672" y="201389"/>
                </a:lnTo>
                <a:lnTo>
                  <a:pt x="15377" y="202840"/>
                </a:lnTo>
                <a:lnTo>
                  <a:pt x="28543" y="206991"/>
                </a:lnTo>
                <a:lnTo>
                  <a:pt x="37388" y="209431"/>
                </a:lnTo>
                <a:lnTo>
                  <a:pt x="46143" y="210106"/>
                </a:lnTo>
                <a:lnTo>
                  <a:pt x="54836" y="209603"/>
                </a:lnTo>
                <a:lnTo>
                  <a:pt x="63489" y="208316"/>
                </a:lnTo>
                <a:lnTo>
                  <a:pt x="85804" y="204345"/>
                </a:lnTo>
                <a:lnTo>
                  <a:pt x="98422" y="201952"/>
                </a:lnTo>
                <a:lnTo>
                  <a:pt x="111597" y="198452"/>
                </a:lnTo>
                <a:lnTo>
                  <a:pt x="125142" y="194214"/>
                </a:lnTo>
                <a:lnTo>
                  <a:pt x="138935" y="189484"/>
                </a:lnTo>
                <a:lnTo>
                  <a:pt x="151940" y="184425"/>
                </a:lnTo>
                <a:lnTo>
                  <a:pt x="164421" y="179147"/>
                </a:lnTo>
                <a:lnTo>
                  <a:pt x="176551" y="173724"/>
                </a:lnTo>
                <a:lnTo>
                  <a:pt x="186542" y="168204"/>
                </a:lnTo>
                <a:lnTo>
                  <a:pt x="195109" y="162618"/>
                </a:lnTo>
                <a:lnTo>
                  <a:pt x="202724" y="156990"/>
                </a:lnTo>
                <a:lnTo>
                  <a:pt x="209707" y="152285"/>
                </a:lnTo>
                <a:lnTo>
                  <a:pt x="216266" y="148196"/>
                </a:lnTo>
                <a:lnTo>
                  <a:pt x="222545" y="144517"/>
                </a:lnTo>
                <a:lnTo>
                  <a:pt x="232060" y="137890"/>
                </a:lnTo>
                <a:lnTo>
                  <a:pt x="235932" y="134789"/>
                </a:lnTo>
                <a:lnTo>
                  <a:pt x="240417" y="129864"/>
                </a:lnTo>
                <a:lnTo>
                  <a:pt x="245313" y="123724"/>
                </a:lnTo>
                <a:lnTo>
                  <a:pt x="250481" y="116773"/>
                </a:lnTo>
                <a:lnTo>
                  <a:pt x="254880" y="109281"/>
                </a:lnTo>
                <a:lnTo>
                  <a:pt x="258764" y="101429"/>
                </a:lnTo>
                <a:lnTo>
                  <a:pt x="262307" y="93337"/>
                </a:lnTo>
                <a:lnTo>
                  <a:pt x="264668" y="86990"/>
                </a:lnTo>
                <a:lnTo>
                  <a:pt x="266242" y="81806"/>
                </a:lnTo>
                <a:lnTo>
                  <a:pt x="267292" y="77397"/>
                </a:lnTo>
                <a:lnTo>
                  <a:pt x="267992" y="73506"/>
                </a:lnTo>
                <a:lnTo>
                  <a:pt x="268769" y="66642"/>
                </a:lnTo>
                <a:lnTo>
                  <a:pt x="267071" y="62525"/>
                </a:lnTo>
                <a:lnTo>
                  <a:pt x="264034" y="57876"/>
                </a:lnTo>
                <a:lnTo>
                  <a:pt x="260105" y="52872"/>
                </a:lnTo>
                <a:lnTo>
                  <a:pt x="257485" y="48583"/>
                </a:lnTo>
                <a:lnTo>
                  <a:pt x="255739" y="44771"/>
                </a:lnTo>
                <a:lnTo>
                  <a:pt x="254575" y="41277"/>
                </a:lnTo>
                <a:lnTo>
                  <a:pt x="252846" y="38948"/>
                </a:lnTo>
                <a:lnTo>
                  <a:pt x="250741" y="37396"/>
                </a:lnTo>
                <a:lnTo>
                  <a:pt x="245862" y="35670"/>
                </a:lnTo>
                <a:lnTo>
                  <a:pt x="236808" y="33746"/>
                </a:lnTo>
                <a:lnTo>
                  <a:pt x="227604" y="29921"/>
                </a:lnTo>
                <a:lnTo>
                  <a:pt x="224388" y="29472"/>
                </a:lnTo>
                <a:lnTo>
                  <a:pt x="222244" y="30126"/>
                </a:lnTo>
                <a:lnTo>
                  <a:pt x="220815" y="31514"/>
                </a:lnTo>
                <a:lnTo>
                  <a:pt x="218909" y="32439"/>
                </a:lnTo>
                <a:lnTo>
                  <a:pt x="214252" y="33468"/>
                </a:lnTo>
                <a:lnTo>
                  <a:pt x="209007" y="36464"/>
                </a:lnTo>
                <a:lnTo>
                  <a:pt x="206275" y="38597"/>
                </a:lnTo>
                <a:lnTo>
                  <a:pt x="204454" y="40972"/>
                </a:lnTo>
                <a:lnTo>
                  <a:pt x="203239" y="43507"/>
                </a:lnTo>
                <a:lnTo>
                  <a:pt x="202430" y="46150"/>
                </a:lnTo>
                <a:lnTo>
                  <a:pt x="203795" y="50769"/>
                </a:lnTo>
                <a:lnTo>
                  <a:pt x="206611" y="56706"/>
                </a:lnTo>
                <a:lnTo>
                  <a:pt x="210392" y="63522"/>
                </a:lnTo>
                <a:lnTo>
                  <a:pt x="214819" y="69970"/>
                </a:lnTo>
                <a:lnTo>
                  <a:pt x="219674" y="76174"/>
                </a:lnTo>
                <a:lnTo>
                  <a:pt x="224817" y="82215"/>
                </a:lnTo>
                <a:lnTo>
                  <a:pt x="229197" y="87195"/>
                </a:lnTo>
                <a:lnTo>
                  <a:pt x="236605" y="95268"/>
                </a:lnTo>
                <a:lnTo>
                  <a:pt x="250681" y="109719"/>
                </a:lnTo>
                <a:lnTo>
                  <a:pt x="255965" y="114104"/>
                </a:lnTo>
                <a:lnTo>
                  <a:pt x="261393" y="117979"/>
                </a:lnTo>
                <a:lnTo>
                  <a:pt x="266916" y="121515"/>
                </a:lnTo>
                <a:lnTo>
                  <a:pt x="272504" y="125778"/>
                </a:lnTo>
                <a:lnTo>
                  <a:pt x="278134" y="130524"/>
                </a:lnTo>
                <a:lnTo>
                  <a:pt x="283792" y="135594"/>
                </a:lnTo>
                <a:lnTo>
                  <a:pt x="289469" y="139926"/>
                </a:lnTo>
                <a:lnTo>
                  <a:pt x="295159" y="143766"/>
                </a:lnTo>
                <a:lnTo>
                  <a:pt x="300857" y="147279"/>
                </a:lnTo>
                <a:lnTo>
                  <a:pt x="347256" y="177436"/>
                </a:lnTo>
                <a:lnTo>
                  <a:pt x="356543" y="183060"/>
                </a:lnTo>
                <a:lnTo>
                  <a:pt x="364640" y="187763"/>
                </a:lnTo>
                <a:lnTo>
                  <a:pt x="372895" y="191850"/>
                </a:lnTo>
                <a:lnTo>
                  <a:pt x="381256" y="195528"/>
                </a:lnTo>
                <a:lnTo>
                  <a:pt x="397214" y="201201"/>
                </a:lnTo>
                <a:lnTo>
                  <a:pt x="410656" y="203723"/>
                </a:lnTo>
                <a:lnTo>
                  <a:pt x="418813" y="205348"/>
                </a:lnTo>
                <a:lnTo>
                  <a:pt x="438036" y="209693"/>
                </a:lnTo>
                <a:lnTo>
                  <a:pt x="451659" y="212259"/>
                </a:lnTo>
                <a:lnTo>
                  <a:pt x="464699" y="214353"/>
                </a:lnTo>
                <a:lnTo>
                  <a:pt x="486370" y="218458"/>
                </a:lnTo>
                <a:lnTo>
                  <a:pt x="496911" y="219934"/>
                </a:lnTo>
                <a:lnTo>
                  <a:pt x="506796" y="220918"/>
                </a:lnTo>
                <a:lnTo>
                  <a:pt x="523494" y="221058"/>
                </a:lnTo>
                <a:lnTo>
                  <a:pt x="539435" y="215927"/>
                </a:lnTo>
                <a:lnTo>
                  <a:pt x="543711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1"/>
          <p:cNvSpPr/>
          <p:nvPr/>
        </p:nvSpPr>
        <p:spPr>
          <a:xfrm>
            <a:off x="1880441" y="3077796"/>
            <a:ext cx="248397" cy="234803"/>
          </a:xfrm>
          <a:custGeom>
            <a:avLst/>
            <a:gdLst/>
            <a:ahLst/>
            <a:cxnLst/>
            <a:rect l="0" t="0" r="0" b="0"/>
            <a:pathLst>
              <a:path w="248397" h="234803">
                <a:moveTo>
                  <a:pt x="8366" y="16876"/>
                </a:moveTo>
                <a:lnTo>
                  <a:pt x="12917" y="30529"/>
                </a:lnTo>
                <a:lnTo>
                  <a:pt x="14257" y="39313"/>
                </a:lnTo>
                <a:lnTo>
                  <a:pt x="15151" y="49932"/>
                </a:lnTo>
                <a:lnTo>
                  <a:pt x="15747" y="61773"/>
                </a:lnTo>
                <a:lnTo>
                  <a:pt x="16409" y="85090"/>
                </a:lnTo>
                <a:lnTo>
                  <a:pt x="16586" y="96642"/>
                </a:lnTo>
                <a:lnTo>
                  <a:pt x="14798" y="111964"/>
                </a:lnTo>
                <a:lnTo>
                  <a:pt x="11702" y="129798"/>
                </a:lnTo>
                <a:lnTo>
                  <a:pt x="5086" y="163266"/>
                </a:lnTo>
                <a:lnTo>
                  <a:pt x="3322" y="173524"/>
                </a:lnTo>
                <a:lnTo>
                  <a:pt x="2146" y="181316"/>
                </a:lnTo>
                <a:lnTo>
                  <a:pt x="1361" y="187462"/>
                </a:lnTo>
                <a:lnTo>
                  <a:pt x="839" y="192513"/>
                </a:lnTo>
                <a:lnTo>
                  <a:pt x="0" y="202911"/>
                </a:lnTo>
                <a:lnTo>
                  <a:pt x="884" y="202812"/>
                </a:lnTo>
                <a:lnTo>
                  <a:pt x="4405" y="200162"/>
                </a:lnTo>
                <a:lnTo>
                  <a:pt x="5726" y="198122"/>
                </a:lnTo>
                <a:lnTo>
                  <a:pt x="7193" y="193315"/>
                </a:lnTo>
                <a:lnTo>
                  <a:pt x="10385" y="188003"/>
                </a:lnTo>
                <a:lnTo>
                  <a:pt x="12569" y="185254"/>
                </a:lnTo>
                <a:lnTo>
                  <a:pt x="15930" y="179610"/>
                </a:lnTo>
                <a:lnTo>
                  <a:pt x="20076" y="172038"/>
                </a:lnTo>
                <a:lnTo>
                  <a:pt x="35868" y="141611"/>
                </a:lnTo>
                <a:lnTo>
                  <a:pt x="40035" y="134323"/>
                </a:lnTo>
                <a:lnTo>
                  <a:pt x="44719" y="126607"/>
                </a:lnTo>
                <a:lnTo>
                  <a:pt x="62952" y="97014"/>
                </a:lnTo>
                <a:lnTo>
                  <a:pt x="70474" y="84589"/>
                </a:lnTo>
                <a:lnTo>
                  <a:pt x="81372" y="65703"/>
                </a:lnTo>
                <a:lnTo>
                  <a:pt x="85612" y="58000"/>
                </a:lnTo>
                <a:lnTo>
                  <a:pt x="90343" y="50959"/>
                </a:lnTo>
                <a:lnTo>
                  <a:pt x="95402" y="44361"/>
                </a:lnTo>
                <a:lnTo>
                  <a:pt x="100680" y="38057"/>
                </a:lnTo>
                <a:lnTo>
                  <a:pt x="106104" y="32902"/>
                </a:lnTo>
                <a:lnTo>
                  <a:pt x="111625" y="28512"/>
                </a:lnTo>
                <a:lnTo>
                  <a:pt x="131036" y="15244"/>
                </a:lnTo>
                <a:lnTo>
                  <a:pt x="138723" y="10073"/>
                </a:lnTo>
                <a:lnTo>
                  <a:pt x="144801" y="6626"/>
                </a:lnTo>
                <a:lnTo>
                  <a:pt x="149805" y="4328"/>
                </a:lnTo>
                <a:lnTo>
                  <a:pt x="154094" y="2795"/>
                </a:lnTo>
                <a:lnTo>
                  <a:pt x="161399" y="1093"/>
                </a:lnTo>
                <a:lnTo>
                  <a:pt x="169299" y="0"/>
                </a:lnTo>
                <a:lnTo>
                  <a:pt x="171852" y="2768"/>
                </a:lnTo>
                <a:lnTo>
                  <a:pt x="175459" y="7471"/>
                </a:lnTo>
                <a:lnTo>
                  <a:pt x="179769" y="13463"/>
                </a:lnTo>
                <a:lnTo>
                  <a:pt x="183595" y="21268"/>
                </a:lnTo>
                <a:lnTo>
                  <a:pt x="187098" y="30282"/>
                </a:lnTo>
                <a:lnTo>
                  <a:pt x="190385" y="40101"/>
                </a:lnTo>
                <a:lnTo>
                  <a:pt x="192577" y="50457"/>
                </a:lnTo>
                <a:lnTo>
                  <a:pt x="194038" y="61171"/>
                </a:lnTo>
                <a:lnTo>
                  <a:pt x="195013" y="72123"/>
                </a:lnTo>
                <a:lnTo>
                  <a:pt x="196614" y="82283"/>
                </a:lnTo>
                <a:lnTo>
                  <a:pt x="198635" y="91913"/>
                </a:lnTo>
                <a:lnTo>
                  <a:pt x="200935" y="101191"/>
                </a:lnTo>
                <a:lnTo>
                  <a:pt x="203420" y="113091"/>
                </a:lnTo>
                <a:lnTo>
                  <a:pt x="208722" y="141553"/>
                </a:lnTo>
                <a:lnTo>
                  <a:pt x="210516" y="153334"/>
                </a:lnTo>
                <a:lnTo>
                  <a:pt x="211713" y="163093"/>
                </a:lnTo>
                <a:lnTo>
                  <a:pt x="212511" y="171504"/>
                </a:lnTo>
                <a:lnTo>
                  <a:pt x="213995" y="179969"/>
                </a:lnTo>
                <a:lnTo>
                  <a:pt x="215937" y="188470"/>
                </a:lnTo>
                <a:lnTo>
                  <a:pt x="218184" y="196994"/>
                </a:lnTo>
                <a:lnTo>
                  <a:pt x="220635" y="203630"/>
                </a:lnTo>
                <a:lnTo>
                  <a:pt x="223221" y="209006"/>
                </a:lnTo>
                <a:lnTo>
                  <a:pt x="225898" y="213543"/>
                </a:lnTo>
                <a:lnTo>
                  <a:pt x="228635" y="217520"/>
                </a:lnTo>
                <a:lnTo>
                  <a:pt x="234215" y="224479"/>
                </a:lnTo>
                <a:lnTo>
                  <a:pt x="239871" y="230747"/>
                </a:lnTo>
                <a:lnTo>
                  <a:pt x="242713" y="233751"/>
                </a:lnTo>
                <a:lnTo>
                  <a:pt x="244607" y="234802"/>
                </a:lnTo>
                <a:lnTo>
                  <a:pt x="245870" y="234550"/>
                </a:lnTo>
                <a:lnTo>
                  <a:pt x="248396" y="2311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2"/>
          <p:cNvSpPr/>
          <p:nvPr/>
        </p:nvSpPr>
        <p:spPr>
          <a:xfrm>
            <a:off x="2248852" y="3120389"/>
            <a:ext cx="196983" cy="240032"/>
          </a:xfrm>
          <a:custGeom>
            <a:avLst/>
            <a:gdLst/>
            <a:ahLst/>
            <a:cxnLst/>
            <a:rect l="0" t="0" r="0" b="0"/>
            <a:pathLst>
              <a:path w="196983" h="240032">
                <a:moveTo>
                  <a:pt x="188595" y="0"/>
                </a:moveTo>
                <a:lnTo>
                  <a:pt x="179493" y="0"/>
                </a:lnTo>
                <a:lnTo>
                  <a:pt x="176812" y="953"/>
                </a:lnTo>
                <a:lnTo>
                  <a:pt x="175025" y="2541"/>
                </a:lnTo>
                <a:lnTo>
                  <a:pt x="173833" y="4552"/>
                </a:lnTo>
                <a:lnTo>
                  <a:pt x="172086" y="5892"/>
                </a:lnTo>
                <a:lnTo>
                  <a:pt x="169969" y="6786"/>
                </a:lnTo>
                <a:lnTo>
                  <a:pt x="164124" y="8731"/>
                </a:lnTo>
                <a:lnTo>
                  <a:pt x="159899" y="10584"/>
                </a:lnTo>
                <a:lnTo>
                  <a:pt x="155177" y="12771"/>
                </a:lnTo>
                <a:lnTo>
                  <a:pt x="151076" y="15182"/>
                </a:lnTo>
                <a:lnTo>
                  <a:pt x="147390" y="17741"/>
                </a:lnTo>
                <a:lnTo>
                  <a:pt x="143980" y="20400"/>
                </a:lnTo>
                <a:lnTo>
                  <a:pt x="139802" y="24078"/>
                </a:lnTo>
                <a:lnTo>
                  <a:pt x="135111" y="28435"/>
                </a:lnTo>
                <a:lnTo>
                  <a:pt x="130079" y="33244"/>
                </a:lnTo>
                <a:lnTo>
                  <a:pt x="123867" y="37403"/>
                </a:lnTo>
                <a:lnTo>
                  <a:pt x="116868" y="41128"/>
                </a:lnTo>
                <a:lnTo>
                  <a:pt x="109345" y="44564"/>
                </a:lnTo>
                <a:lnTo>
                  <a:pt x="102424" y="48760"/>
                </a:lnTo>
                <a:lnTo>
                  <a:pt x="95905" y="53462"/>
                </a:lnTo>
                <a:lnTo>
                  <a:pt x="89654" y="58501"/>
                </a:lnTo>
                <a:lnTo>
                  <a:pt x="82630" y="63766"/>
                </a:lnTo>
                <a:lnTo>
                  <a:pt x="67204" y="74696"/>
                </a:lnTo>
                <a:lnTo>
                  <a:pt x="60043" y="78372"/>
                </a:lnTo>
                <a:lnTo>
                  <a:pt x="53364" y="80823"/>
                </a:lnTo>
                <a:lnTo>
                  <a:pt x="47006" y="82457"/>
                </a:lnTo>
                <a:lnTo>
                  <a:pt x="42767" y="84499"/>
                </a:lnTo>
                <a:lnTo>
                  <a:pt x="39941" y="86813"/>
                </a:lnTo>
                <a:lnTo>
                  <a:pt x="35849" y="91924"/>
                </a:lnTo>
                <a:lnTo>
                  <a:pt x="30855" y="97370"/>
                </a:lnTo>
                <a:lnTo>
                  <a:pt x="30095" y="99204"/>
                </a:lnTo>
                <a:lnTo>
                  <a:pt x="30541" y="100426"/>
                </a:lnTo>
                <a:lnTo>
                  <a:pt x="33576" y="102737"/>
                </a:lnTo>
                <a:lnTo>
                  <a:pt x="38100" y="106939"/>
                </a:lnTo>
                <a:lnTo>
                  <a:pt x="40640" y="108440"/>
                </a:lnTo>
                <a:lnTo>
                  <a:pt x="46002" y="110108"/>
                </a:lnTo>
                <a:lnTo>
                  <a:pt x="51561" y="110850"/>
                </a:lnTo>
                <a:lnTo>
                  <a:pt x="54376" y="111048"/>
                </a:lnTo>
                <a:lnTo>
                  <a:pt x="58158" y="112132"/>
                </a:lnTo>
                <a:lnTo>
                  <a:pt x="62585" y="113807"/>
                </a:lnTo>
                <a:lnTo>
                  <a:pt x="67441" y="115877"/>
                </a:lnTo>
                <a:lnTo>
                  <a:pt x="74488" y="117256"/>
                </a:lnTo>
                <a:lnTo>
                  <a:pt x="82996" y="118176"/>
                </a:lnTo>
                <a:lnTo>
                  <a:pt x="92478" y="118789"/>
                </a:lnTo>
                <a:lnTo>
                  <a:pt x="102610" y="120150"/>
                </a:lnTo>
                <a:lnTo>
                  <a:pt x="113174" y="122011"/>
                </a:lnTo>
                <a:lnTo>
                  <a:pt x="124027" y="124203"/>
                </a:lnTo>
                <a:lnTo>
                  <a:pt x="133167" y="126617"/>
                </a:lnTo>
                <a:lnTo>
                  <a:pt x="141166" y="129179"/>
                </a:lnTo>
                <a:lnTo>
                  <a:pt x="148403" y="131840"/>
                </a:lnTo>
                <a:lnTo>
                  <a:pt x="154180" y="133613"/>
                </a:lnTo>
                <a:lnTo>
                  <a:pt x="158984" y="134796"/>
                </a:lnTo>
                <a:lnTo>
                  <a:pt x="163140" y="135584"/>
                </a:lnTo>
                <a:lnTo>
                  <a:pt x="167815" y="137062"/>
                </a:lnTo>
                <a:lnTo>
                  <a:pt x="172837" y="139000"/>
                </a:lnTo>
                <a:lnTo>
                  <a:pt x="178089" y="141244"/>
                </a:lnTo>
                <a:lnTo>
                  <a:pt x="182544" y="143693"/>
                </a:lnTo>
                <a:lnTo>
                  <a:pt x="186466" y="146278"/>
                </a:lnTo>
                <a:lnTo>
                  <a:pt x="190033" y="148954"/>
                </a:lnTo>
                <a:lnTo>
                  <a:pt x="192411" y="151690"/>
                </a:lnTo>
                <a:lnTo>
                  <a:pt x="193997" y="154467"/>
                </a:lnTo>
                <a:lnTo>
                  <a:pt x="195758" y="160092"/>
                </a:lnTo>
                <a:lnTo>
                  <a:pt x="196541" y="165768"/>
                </a:lnTo>
                <a:lnTo>
                  <a:pt x="196889" y="171465"/>
                </a:lnTo>
                <a:lnTo>
                  <a:pt x="196982" y="174318"/>
                </a:lnTo>
                <a:lnTo>
                  <a:pt x="195139" y="178124"/>
                </a:lnTo>
                <a:lnTo>
                  <a:pt x="192005" y="182567"/>
                </a:lnTo>
                <a:lnTo>
                  <a:pt x="188011" y="187434"/>
                </a:lnTo>
                <a:lnTo>
                  <a:pt x="184395" y="191631"/>
                </a:lnTo>
                <a:lnTo>
                  <a:pt x="181033" y="195382"/>
                </a:lnTo>
                <a:lnTo>
                  <a:pt x="174757" y="202089"/>
                </a:lnTo>
                <a:lnTo>
                  <a:pt x="168792" y="208245"/>
                </a:lnTo>
                <a:lnTo>
                  <a:pt x="164916" y="211220"/>
                </a:lnTo>
                <a:lnTo>
                  <a:pt x="160426" y="214156"/>
                </a:lnTo>
                <a:lnTo>
                  <a:pt x="155528" y="217066"/>
                </a:lnTo>
                <a:lnTo>
                  <a:pt x="150358" y="219959"/>
                </a:lnTo>
                <a:lnTo>
                  <a:pt x="139533" y="225712"/>
                </a:lnTo>
                <a:lnTo>
                  <a:pt x="129217" y="228580"/>
                </a:lnTo>
                <a:lnTo>
                  <a:pt x="115672" y="231444"/>
                </a:lnTo>
                <a:lnTo>
                  <a:pt x="99975" y="234307"/>
                </a:lnTo>
                <a:lnTo>
                  <a:pt x="85700" y="236215"/>
                </a:lnTo>
                <a:lnTo>
                  <a:pt x="72373" y="237487"/>
                </a:lnTo>
                <a:lnTo>
                  <a:pt x="0" y="240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3"/>
          <p:cNvSpPr/>
          <p:nvPr/>
        </p:nvSpPr>
        <p:spPr>
          <a:xfrm>
            <a:off x="2540317" y="3180397"/>
            <a:ext cx="402909" cy="205297"/>
          </a:xfrm>
          <a:custGeom>
            <a:avLst/>
            <a:gdLst/>
            <a:ahLst/>
            <a:cxnLst/>
            <a:rect l="0" t="0" r="0" b="0"/>
            <a:pathLst>
              <a:path w="402909" h="205297">
                <a:moveTo>
                  <a:pt x="0" y="34290"/>
                </a:moveTo>
                <a:lnTo>
                  <a:pt x="9102" y="38841"/>
                </a:lnTo>
                <a:lnTo>
                  <a:pt x="11783" y="41134"/>
                </a:lnTo>
                <a:lnTo>
                  <a:pt x="13570" y="43615"/>
                </a:lnTo>
                <a:lnTo>
                  <a:pt x="15556" y="48912"/>
                </a:lnTo>
                <a:lnTo>
                  <a:pt x="16439" y="54441"/>
                </a:lnTo>
                <a:lnTo>
                  <a:pt x="16674" y="58202"/>
                </a:lnTo>
                <a:lnTo>
                  <a:pt x="16936" y="67460"/>
                </a:lnTo>
                <a:lnTo>
                  <a:pt x="17139" y="109822"/>
                </a:lnTo>
                <a:lnTo>
                  <a:pt x="18094" y="116077"/>
                </a:lnTo>
                <a:lnTo>
                  <a:pt x="19683" y="123105"/>
                </a:lnTo>
                <a:lnTo>
                  <a:pt x="21694" y="130648"/>
                </a:lnTo>
                <a:lnTo>
                  <a:pt x="23035" y="136628"/>
                </a:lnTo>
                <a:lnTo>
                  <a:pt x="23929" y="141568"/>
                </a:lnTo>
                <a:lnTo>
                  <a:pt x="24526" y="145814"/>
                </a:lnTo>
                <a:lnTo>
                  <a:pt x="24923" y="149597"/>
                </a:lnTo>
                <a:lnTo>
                  <a:pt x="25188" y="153071"/>
                </a:lnTo>
                <a:lnTo>
                  <a:pt x="25364" y="156340"/>
                </a:lnTo>
                <a:lnTo>
                  <a:pt x="26435" y="159472"/>
                </a:lnTo>
                <a:lnTo>
                  <a:pt x="30164" y="165491"/>
                </a:lnTo>
                <a:lnTo>
                  <a:pt x="32492" y="166525"/>
                </a:lnTo>
                <a:lnTo>
                  <a:pt x="34996" y="166262"/>
                </a:lnTo>
                <a:lnTo>
                  <a:pt x="41309" y="163546"/>
                </a:lnTo>
                <a:lnTo>
                  <a:pt x="47252" y="158095"/>
                </a:lnTo>
                <a:lnTo>
                  <a:pt x="71193" y="134524"/>
                </a:lnTo>
                <a:lnTo>
                  <a:pt x="88561" y="117177"/>
                </a:lnTo>
                <a:lnTo>
                  <a:pt x="90473" y="114313"/>
                </a:lnTo>
                <a:lnTo>
                  <a:pt x="92598" y="108591"/>
                </a:lnTo>
                <a:lnTo>
                  <a:pt x="94117" y="106684"/>
                </a:lnTo>
                <a:lnTo>
                  <a:pt x="96082" y="105413"/>
                </a:lnTo>
                <a:lnTo>
                  <a:pt x="98345" y="104565"/>
                </a:lnTo>
                <a:lnTo>
                  <a:pt x="99853" y="103048"/>
                </a:lnTo>
                <a:lnTo>
                  <a:pt x="100859" y="101084"/>
                </a:lnTo>
                <a:lnTo>
                  <a:pt x="101529" y="98822"/>
                </a:lnTo>
                <a:lnTo>
                  <a:pt x="102929" y="97313"/>
                </a:lnTo>
                <a:lnTo>
                  <a:pt x="104814" y="96308"/>
                </a:lnTo>
                <a:lnTo>
                  <a:pt x="107024" y="95638"/>
                </a:lnTo>
                <a:lnTo>
                  <a:pt x="107544" y="96144"/>
                </a:lnTo>
                <a:lnTo>
                  <a:pt x="106939" y="97433"/>
                </a:lnTo>
                <a:lnTo>
                  <a:pt x="105582" y="99246"/>
                </a:lnTo>
                <a:lnTo>
                  <a:pt x="104678" y="101406"/>
                </a:lnTo>
                <a:lnTo>
                  <a:pt x="103674" y="106347"/>
                </a:lnTo>
                <a:lnTo>
                  <a:pt x="104358" y="114713"/>
                </a:lnTo>
                <a:lnTo>
                  <a:pt x="107659" y="141789"/>
                </a:lnTo>
                <a:lnTo>
                  <a:pt x="109873" y="152629"/>
                </a:lnTo>
                <a:lnTo>
                  <a:pt x="112301" y="160807"/>
                </a:lnTo>
                <a:lnTo>
                  <a:pt x="114872" y="167213"/>
                </a:lnTo>
                <a:lnTo>
                  <a:pt x="116587" y="173388"/>
                </a:lnTo>
                <a:lnTo>
                  <a:pt x="117730" y="179409"/>
                </a:lnTo>
                <a:lnTo>
                  <a:pt x="118491" y="185328"/>
                </a:lnTo>
                <a:lnTo>
                  <a:pt x="119952" y="189275"/>
                </a:lnTo>
                <a:lnTo>
                  <a:pt x="121878" y="191906"/>
                </a:lnTo>
                <a:lnTo>
                  <a:pt x="129140" y="198149"/>
                </a:lnTo>
                <a:lnTo>
                  <a:pt x="131813" y="200679"/>
                </a:lnTo>
                <a:lnTo>
                  <a:pt x="134548" y="202366"/>
                </a:lnTo>
                <a:lnTo>
                  <a:pt x="140126" y="204240"/>
                </a:lnTo>
                <a:lnTo>
                  <a:pt x="148622" y="205296"/>
                </a:lnTo>
                <a:lnTo>
                  <a:pt x="151469" y="204491"/>
                </a:lnTo>
                <a:lnTo>
                  <a:pt x="157172" y="201057"/>
                </a:lnTo>
                <a:lnTo>
                  <a:pt x="174840" y="189219"/>
                </a:lnTo>
                <a:lnTo>
                  <a:pt x="181330" y="185201"/>
                </a:lnTo>
                <a:lnTo>
                  <a:pt x="187562" y="181570"/>
                </a:lnTo>
                <a:lnTo>
                  <a:pt x="193621" y="178196"/>
                </a:lnTo>
                <a:lnTo>
                  <a:pt x="199566" y="174043"/>
                </a:lnTo>
                <a:lnTo>
                  <a:pt x="205434" y="169369"/>
                </a:lnTo>
                <a:lnTo>
                  <a:pt x="211251" y="164347"/>
                </a:lnTo>
                <a:lnTo>
                  <a:pt x="217034" y="159095"/>
                </a:lnTo>
                <a:lnTo>
                  <a:pt x="228539" y="148179"/>
                </a:lnTo>
                <a:lnTo>
                  <a:pt x="273032" y="104018"/>
                </a:lnTo>
                <a:lnTo>
                  <a:pt x="289654" y="88396"/>
                </a:lnTo>
                <a:lnTo>
                  <a:pt x="305498" y="74171"/>
                </a:lnTo>
                <a:lnTo>
                  <a:pt x="332944" y="50110"/>
                </a:lnTo>
                <a:lnTo>
                  <a:pt x="351493" y="33066"/>
                </a:lnTo>
                <a:lnTo>
                  <a:pt x="360058" y="26806"/>
                </a:lnTo>
                <a:lnTo>
                  <a:pt x="368626" y="21681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4"/>
          <p:cNvSpPr/>
          <p:nvPr/>
        </p:nvSpPr>
        <p:spPr>
          <a:xfrm>
            <a:off x="3012731" y="3235993"/>
            <a:ext cx="256249" cy="167277"/>
          </a:xfrm>
          <a:custGeom>
            <a:avLst/>
            <a:gdLst/>
            <a:ahLst/>
            <a:cxnLst/>
            <a:rect l="0" t="0" r="0" b="0"/>
            <a:pathLst>
              <a:path w="256249" h="167277">
                <a:moveTo>
                  <a:pt x="24791" y="115854"/>
                </a:moveTo>
                <a:lnTo>
                  <a:pt x="42994" y="111303"/>
                </a:lnTo>
                <a:lnTo>
                  <a:pt x="49309" y="109963"/>
                </a:lnTo>
                <a:lnTo>
                  <a:pt x="54471" y="109069"/>
                </a:lnTo>
                <a:lnTo>
                  <a:pt x="58865" y="108473"/>
                </a:lnTo>
                <a:lnTo>
                  <a:pt x="63700" y="107123"/>
                </a:lnTo>
                <a:lnTo>
                  <a:pt x="68828" y="105271"/>
                </a:lnTo>
                <a:lnTo>
                  <a:pt x="74151" y="103084"/>
                </a:lnTo>
                <a:lnTo>
                  <a:pt x="79606" y="100673"/>
                </a:lnTo>
                <a:lnTo>
                  <a:pt x="90745" y="95455"/>
                </a:lnTo>
                <a:lnTo>
                  <a:pt x="124824" y="78672"/>
                </a:lnTo>
                <a:lnTo>
                  <a:pt x="129580" y="75826"/>
                </a:lnTo>
                <a:lnTo>
                  <a:pt x="133703" y="72976"/>
                </a:lnTo>
                <a:lnTo>
                  <a:pt x="137404" y="70124"/>
                </a:lnTo>
                <a:lnTo>
                  <a:pt x="141776" y="67270"/>
                </a:lnTo>
                <a:lnTo>
                  <a:pt x="146596" y="64415"/>
                </a:lnTo>
                <a:lnTo>
                  <a:pt x="151714" y="61559"/>
                </a:lnTo>
                <a:lnTo>
                  <a:pt x="157984" y="57750"/>
                </a:lnTo>
                <a:lnTo>
                  <a:pt x="172571" y="48437"/>
                </a:lnTo>
                <a:lnTo>
                  <a:pt x="177603" y="43287"/>
                </a:lnTo>
                <a:lnTo>
                  <a:pt x="180958" y="37949"/>
                </a:lnTo>
                <a:lnTo>
                  <a:pt x="186343" y="24795"/>
                </a:lnTo>
                <a:lnTo>
                  <a:pt x="186785" y="21810"/>
                </a:lnTo>
                <a:lnTo>
                  <a:pt x="187079" y="17916"/>
                </a:lnTo>
                <a:lnTo>
                  <a:pt x="187276" y="13414"/>
                </a:lnTo>
                <a:lnTo>
                  <a:pt x="186454" y="10413"/>
                </a:lnTo>
                <a:lnTo>
                  <a:pt x="184954" y="8413"/>
                </a:lnTo>
                <a:lnTo>
                  <a:pt x="180747" y="5238"/>
                </a:lnTo>
                <a:lnTo>
                  <a:pt x="175702" y="651"/>
                </a:lnTo>
                <a:lnTo>
                  <a:pt x="172071" y="0"/>
                </a:lnTo>
                <a:lnTo>
                  <a:pt x="167745" y="518"/>
                </a:lnTo>
                <a:lnTo>
                  <a:pt x="155954" y="3634"/>
                </a:lnTo>
                <a:lnTo>
                  <a:pt x="138013" y="8193"/>
                </a:lnTo>
                <a:lnTo>
                  <a:pt x="129800" y="10743"/>
                </a:lnTo>
                <a:lnTo>
                  <a:pt x="122419" y="13395"/>
                </a:lnTo>
                <a:lnTo>
                  <a:pt x="115594" y="16115"/>
                </a:lnTo>
                <a:lnTo>
                  <a:pt x="109139" y="19834"/>
                </a:lnTo>
                <a:lnTo>
                  <a:pt x="102930" y="24218"/>
                </a:lnTo>
                <a:lnTo>
                  <a:pt x="96886" y="29046"/>
                </a:lnTo>
                <a:lnTo>
                  <a:pt x="88095" y="35122"/>
                </a:lnTo>
                <a:lnTo>
                  <a:pt x="77471" y="42030"/>
                </a:lnTo>
                <a:lnTo>
                  <a:pt x="65626" y="49493"/>
                </a:lnTo>
                <a:lnTo>
                  <a:pt x="55824" y="56373"/>
                </a:lnTo>
                <a:lnTo>
                  <a:pt x="47385" y="62865"/>
                </a:lnTo>
                <a:lnTo>
                  <a:pt x="39853" y="69098"/>
                </a:lnTo>
                <a:lnTo>
                  <a:pt x="33880" y="75159"/>
                </a:lnTo>
                <a:lnTo>
                  <a:pt x="28946" y="81104"/>
                </a:lnTo>
                <a:lnTo>
                  <a:pt x="24703" y="86972"/>
                </a:lnTo>
                <a:lnTo>
                  <a:pt x="9631" y="108884"/>
                </a:lnTo>
                <a:lnTo>
                  <a:pt x="6112" y="115017"/>
                </a:lnTo>
                <a:lnTo>
                  <a:pt x="3766" y="120059"/>
                </a:lnTo>
                <a:lnTo>
                  <a:pt x="2202" y="124372"/>
                </a:lnTo>
                <a:lnTo>
                  <a:pt x="1159" y="128200"/>
                </a:lnTo>
                <a:lnTo>
                  <a:pt x="464" y="131705"/>
                </a:lnTo>
                <a:lnTo>
                  <a:pt x="0" y="134994"/>
                </a:lnTo>
                <a:lnTo>
                  <a:pt x="1597" y="138139"/>
                </a:lnTo>
                <a:lnTo>
                  <a:pt x="4566" y="141188"/>
                </a:lnTo>
                <a:lnTo>
                  <a:pt x="8450" y="144173"/>
                </a:lnTo>
                <a:lnTo>
                  <a:pt x="11992" y="147116"/>
                </a:lnTo>
                <a:lnTo>
                  <a:pt x="15306" y="150030"/>
                </a:lnTo>
                <a:lnTo>
                  <a:pt x="18467" y="152926"/>
                </a:lnTo>
                <a:lnTo>
                  <a:pt x="22480" y="155809"/>
                </a:lnTo>
                <a:lnTo>
                  <a:pt x="27060" y="158683"/>
                </a:lnTo>
                <a:lnTo>
                  <a:pt x="32019" y="161552"/>
                </a:lnTo>
                <a:lnTo>
                  <a:pt x="37230" y="163464"/>
                </a:lnTo>
                <a:lnTo>
                  <a:pt x="42609" y="164739"/>
                </a:lnTo>
                <a:lnTo>
                  <a:pt x="48099" y="165589"/>
                </a:lnTo>
                <a:lnTo>
                  <a:pt x="53665" y="166156"/>
                </a:lnTo>
                <a:lnTo>
                  <a:pt x="59280" y="166534"/>
                </a:lnTo>
                <a:lnTo>
                  <a:pt x="64929" y="166786"/>
                </a:lnTo>
                <a:lnTo>
                  <a:pt x="76285" y="167065"/>
                </a:lnTo>
                <a:lnTo>
                  <a:pt x="120786" y="167276"/>
                </a:lnTo>
                <a:lnTo>
                  <a:pt x="127840" y="166328"/>
                </a:lnTo>
                <a:lnTo>
                  <a:pt x="134448" y="164743"/>
                </a:lnTo>
                <a:lnTo>
                  <a:pt x="140758" y="162734"/>
                </a:lnTo>
                <a:lnTo>
                  <a:pt x="157929" y="157963"/>
                </a:lnTo>
                <a:lnTo>
                  <a:pt x="167842" y="155356"/>
                </a:lnTo>
                <a:lnTo>
                  <a:pt x="176356" y="152667"/>
                </a:lnTo>
                <a:lnTo>
                  <a:pt x="183937" y="149921"/>
                </a:lnTo>
                <a:lnTo>
                  <a:pt x="190896" y="147138"/>
                </a:lnTo>
                <a:lnTo>
                  <a:pt x="197440" y="144330"/>
                </a:lnTo>
                <a:lnTo>
                  <a:pt x="209791" y="138670"/>
                </a:lnTo>
                <a:lnTo>
                  <a:pt x="215752" y="134874"/>
                </a:lnTo>
                <a:lnTo>
                  <a:pt x="221631" y="130439"/>
                </a:lnTo>
                <a:lnTo>
                  <a:pt x="227455" y="125578"/>
                </a:lnTo>
                <a:lnTo>
                  <a:pt x="232291" y="121384"/>
                </a:lnTo>
                <a:lnTo>
                  <a:pt x="236466" y="117636"/>
                </a:lnTo>
                <a:lnTo>
                  <a:pt x="243646" y="110931"/>
                </a:lnTo>
                <a:lnTo>
                  <a:pt x="256248" y="987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5"/>
          <p:cNvSpPr/>
          <p:nvPr/>
        </p:nvSpPr>
        <p:spPr>
          <a:xfrm>
            <a:off x="3311842" y="3257550"/>
            <a:ext cx="231459" cy="170894"/>
          </a:xfrm>
          <a:custGeom>
            <a:avLst/>
            <a:gdLst/>
            <a:ahLst/>
            <a:cxnLst/>
            <a:rect l="0" t="0" r="0" b="0"/>
            <a:pathLst>
              <a:path w="231459" h="170894">
                <a:moveTo>
                  <a:pt x="0" y="8572"/>
                </a:moveTo>
                <a:lnTo>
                  <a:pt x="9102" y="17674"/>
                </a:lnTo>
                <a:lnTo>
                  <a:pt x="11783" y="21308"/>
                </a:lnTo>
                <a:lnTo>
                  <a:pt x="13570" y="24682"/>
                </a:lnTo>
                <a:lnTo>
                  <a:pt x="14762" y="27885"/>
                </a:lnTo>
                <a:lnTo>
                  <a:pt x="15556" y="30972"/>
                </a:lnTo>
                <a:lnTo>
                  <a:pt x="16086" y="33983"/>
                </a:lnTo>
                <a:lnTo>
                  <a:pt x="16439" y="36943"/>
                </a:lnTo>
                <a:lnTo>
                  <a:pt x="17627" y="42726"/>
                </a:lnTo>
                <a:lnTo>
                  <a:pt x="21487" y="59312"/>
                </a:lnTo>
                <a:lnTo>
                  <a:pt x="23850" y="67164"/>
                </a:lnTo>
                <a:lnTo>
                  <a:pt x="26377" y="74303"/>
                </a:lnTo>
                <a:lnTo>
                  <a:pt x="29014" y="80968"/>
                </a:lnTo>
                <a:lnTo>
                  <a:pt x="31726" y="86364"/>
                </a:lnTo>
                <a:lnTo>
                  <a:pt x="34485" y="90913"/>
                </a:lnTo>
                <a:lnTo>
                  <a:pt x="37278" y="94898"/>
                </a:lnTo>
                <a:lnTo>
                  <a:pt x="39139" y="103271"/>
                </a:lnTo>
                <a:lnTo>
                  <a:pt x="40380" y="114567"/>
                </a:lnTo>
                <a:lnTo>
                  <a:pt x="41208" y="127813"/>
                </a:lnTo>
                <a:lnTo>
                  <a:pt x="42712" y="139501"/>
                </a:lnTo>
                <a:lnTo>
                  <a:pt x="44667" y="150150"/>
                </a:lnTo>
                <a:lnTo>
                  <a:pt x="46923" y="160108"/>
                </a:lnTo>
                <a:lnTo>
                  <a:pt x="49379" y="165793"/>
                </a:lnTo>
                <a:lnTo>
                  <a:pt x="51970" y="168631"/>
                </a:lnTo>
                <a:lnTo>
                  <a:pt x="58420" y="170893"/>
                </a:lnTo>
                <a:lnTo>
                  <a:pt x="59901" y="170126"/>
                </a:lnTo>
                <a:lnTo>
                  <a:pt x="64088" y="166734"/>
                </a:lnTo>
                <a:lnTo>
                  <a:pt x="69124" y="162051"/>
                </a:lnTo>
                <a:lnTo>
                  <a:pt x="71800" y="159469"/>
                </a:lnTo>
                <a:lnTo>
                  <a:pt x="76442" y="153937"/>
                </a:lnTo>
                <a:lnTo>
                  <a:pt x="89219" y="137631"/>
                </a:lnTo>
                <a:lnTo>
                  <a:pt x="94722" y="129854"/>
                </a:lnTo>
                <a:lnTo>
                  <a:pt x="99343" y="122764"/>
                </a:lnTo>
                <a:lnTo>
                  <a:pt x="103376" y="116133"/>
                </a:lnTo>
                <a:lnTo>
                  <a:pt x="107017" y="109807"/>
                </a:lnTo>
                <a:lnTo>
                  <a:pt x="113603" y="97698"/>
                </a:lnTo>
                <a:lnTo>
                  <a:pt x="118598" y="91802"/>
                </a:lnTo>
                <a:lnTo>
                  <a:pt x="124785" y="85966"/>
                </a:lnTo>
                <a:lnTo>
                  <a:pt x="131768" y="80171"/>
                </a:lnTo>
                <a:lnTo>
                  <a:pt x="137375" y="73449"/>
                </a:lnTo>
                <a:lnTo>
                  <a:pt x="142066" y="66111"/>
                </a:lnTo>
                <a:lnTo>
                  <a:pt x="146146" y="58361"/>
                </a:lnTo>
                <a:lnTo>
                  <a:pt x="151723" y="51290"/>
                </a:lnTo>
                <a:lnTo>
                  <a:pt x="158299" y="44671"/>
                </a:lnTo>
                <a:lnTo>
                  <a:pt x="165540" y="38353"/>
                </a:lnTo>
                <a:lnTo>
                  <a:pt x="172272" y="33189"/>
                </a:lnTo>
                <a:lnTo>
                  <a:pt x="178666" y="28793"/>
                </a:lnTo>
                <a:lnTo>
                  <a:pt x="184833" y="24910"/>
                </a:lnTo>
                <a:lnTo>
                  <a:pt x="190850" y="21369"/>
                </a:lnTo>
                <a:lnTo>
                  <a:pt x="196765" y="18056"/>
                </a:lnTo>
                <a:lnTo>
                  <a:pt x="208419" y="11834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6"/>
          <p:cNvSpPr/>
          <p:nvPr/>
        </p:nvSpPr>
        <p:spPr>
          <a:xfrm>
            <a:off x="4006279" y="3128962"/>
            <a:ext cx="25654" cy="342901"/>
          </a:xfrm>
          <a:custGeom>
            <a:avLst/>
            <a:gdLst/>
            <a:ahLst/>
            <a:cxnLst/>
            <a:rect l="0" t="0" r="0" b="0"/>
            <a:pathLst>
              <a:path w="25654" h="342901">
                <a:moveTo>
                  <a:pt x="25653" y="0"/>
                </a:moveTo>
                <a:lnTo>
                  <a:pt x="25653" y="31244"/>
                </a:lnTo>
                <a:lnTo>
                  <a:pt x="24701" y="36070"/>
                </a:lnTo>
                <a:lnTo>
                  <a:pt x="23113" y="40239"/>
                </a:lnTo>
                <a:lnTo>
                  <a:pt x="21103" y="43971"/>
                </a:lnTo>
                <a:lnTo>
                  <a:pt x="19762" y="51221"/>
                </a:lnTo>
                <a:lnTo>
                  <a:pt x="18868" y="60818"/>
                </a:lnTo>
                <a:lnTo>
                  <a:pt x="18272" y="71978"/>
                </a:lnTo>
                <a:lnTo>
                  <a:pt x="15970" y="88943"/>
                </a:lnTo>
                <a:lnTo>
                  <a:pt x="5533" y="150707"/>
                </a:lnTo>
                <a:lnTo>
                  <a:pt x="3667" y="164289"/>
                </a:lnTo>
                <a:lnTo>
                  <a:pt x="2423" y="175249"/>
                </a:lnTo>
                <a:lnTo>
                  <a:pt x="1594" y="184460"/>
                </a:lnTo>
                <a:lnTo>
                  <a:pt x="1041" y="192506"/>
                </a:lnTo>
                <a:lnTo>
                  <a:pt x="673" y="199775"/>
                </a:lnTo>
                <a:lnTo>
                  <a:pt x="263" y="215471"/>
                </a:lnTo>
                <a:lnTo>
                  <a:pt x="0" y="253382"/>
                </a:lnTo>
                <a:lnTo>
                  <a:pt x="931" y="267029"/>
                </a:lnTo>
                <a:lnTo>
                  <a:pt x="2504" y="282794"/>
                </a:lnTo>
                <a:lnTo>
                  <a:pt x="7322" y="324148"/>
                </a:lnTo>
                <a:lnTo>
                  <a:pt x="8670" y="328494"/>
                </a:lnTo>
                <a:lnTo>
                  <a:pt x="10521" y="332344"/>
                </a:lnTo>
                <a:lnTo>
                  <a:pt x="1708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7"/>
          <p:cNvSpPr/>
          <p:nvPr/>
        </p:nvSpPr>
        <p:spPr>
          <a:xfrm>
            <a:off x="3894772" y="3248977"/>
            <a:ext cx="342901" cy="60009"/>
          </a:xfrm>
          <a:custGeom>
            <a:avLst/>
            <a:gdLst/>
            <a:ahLst/>
            <a:cxnLst/>
            <a:rect l="0" t="0" r="0" b="0"/>
            <a:pathLst>
              <a:path w="342901" h="60009">
                <a:moveTo>
                  <a:pt x="0" y="60008"/>
                </a:moveTo>
                <a:lnTo>
                  <a:pt x="13653" y="50906"/>
                </a:lnTo>
                <a:lnTo>
                  <a:pt x="19579" y="48225"/>
                </a:lnTo>
                <a:lnTo>
                  <a:pt x="25436" y="46438"/>
                </a:lnTo>
                <a:lnTo>
                  <a:pt x="31244" y="45246"/>
                </a:lnTo>
                <a:lnTo>
                  <a:pt x="66725" y="39018"/>
                </a:lnTo>
                <a:lnTo>
                  <a:pt x="83536" y="35537"/>
                </a:lnTo>
                <a:lnTo>
                  <a:pt x="122534" y="26589"/>
                </a:lnTo>
                <a:lnTo>
                  <a:pt x="139792" y="23441"/>
                </a:lnTo>
                <a:lnTo>
                  <a:pt x="155107" y="21343"/>
                </a:lnTo>
                <a:lnTo>
                  <a:pt x="169128" y="19943"/>
                </a:lnTo>
                <a:lnTo>
                  <a:pt x="202486" y="15849"/>
                </a:lnTo>
                <a:lnTo>
                  <a:pt x="258751" y="8188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8"/>
          <p:cNvSpPr/>
          <p:nvPr/>
        </p:nvSpPr>
        <p:spPr>
          <a:xfrm>
            <a:off x="4298276" y="3163252"/>
            <a:ext cx="179427" cy="342901"/>
          </a:xfrm>
          <a:custGeom>
            <a:avLst/>
            <a:gdLst/>
            <a:ahLst/>
            <a:cxnLst/>
            <a:rect l="0" t="0" r="0" b="0"/>
            <a:pathLst>
              <a:path w="179427" h="342901">
                <a:moveTo>
                  <a:pt x="42266" y="0"/>
                </a:moveTo>
                <a:lnTo>
                  <a:pt x="46817" y="9102"/>
                </a:lnTo>
                <a:lnTo>
                  <a:pt x="51591" y="16110"/>
                </a:lnTo>
                <a:lnTo>
                  <a:pt x="54198" y="19313"/>
                </a:lnTo>
                <a:lnTo>
                  <a:pt x="57094" y="25411"/>
                </a:lnTo>
                <a:lnTo>
                  <a:pt x="57867" y="28371"/>
                </a:lnTo>
                <a:lnTo>
                  <a:pt x="57429" y="38916"/>
                </a:lnTo>
                <a:lnTo>
                  <a:pt x="54403" y="73494"/>
                </a:lnTo>
                <a:lnTo>
                  <a:pt x="52262" y="89001"/>
                </a:lnTo>
                <a:lnTo>
                  <a:pt x="49883" y="102196"/>
                </a:lnTo>
                <a:lnTo>
                  <a:pt x="47344" y="113851"/>
                </a:lnTo>
                <a:lnTo>
                  <a:pt x="44699" y="124478"/>
                </a:lnTo>
                <a:lnTo>
                  <a:pt x="41983" y="134421"/>
                </a:lnTo>
                <a:lnTo>
                  <a:pt x="39220" y="143906"/>
                </a:lnTo>
                <a:lnTo>
                  <a:pt x="37377" y="153088"/>
                </a:lnTo>
                <a:lnTo>
                  <a:pt x="36150" y="162066"/>
                </a:lnTo>
                <a:lnTo>
                  <a:pt x="35331" y="170909"/>
                </a:lnTo>
                <a:lnTo>
                  <a:pt x="33833" y="178709"/>
                </a:lnTo>
                <a:lnTo>
                  <a:pt x="31882" y="185815"/>
                </a:lnTo>
                <a:lnTo>
                  <a:pt x="29628" y="192457"/>
                </a:lnTo>
                <a:lnTo>
                  <a:pt x="17355" y="233660"/>
                </a:lnTo>
                <a:lnTo>
                  <a:pt x="13276" y="246261"/>
                </a:lnTo>
                <a:lnTo>
                  <a:pt x="9604" y="256567"/>
                </a:lnTo>
                <a:lnTo>
                  <a:pt x="6204" y="265342"/>
                </a:lnTo>
                <a:lnTo>
                  <a:pt x="3937" y="272144"/>
                </a:lnTo>
                <a:lnTo>
                  <a:pt x="1418" y="282243"/>
                </a:lnTo>
                <a:lnTo>
                  <a:pt x="747" y="288175"/>
                </a:lnTo>
                <a:lnTo>
                  <a:pt x="299" y="294986"/>
                </a:lnTo>
                <a:lnTo>
                  <a:pt x="0" y="302385"/>
                </a:lnTo>
                <a:lnTo>
                  <a:pt x="754" y="307318"/>
                </a:lnTo>
                <a:lnTo>
                  <a:pt x="2209" y="310606"/>
                </a:lnTo>
                <a:lnTo>
                  <a:pt x="4131" y="312798"/>
                </a:lnTo>
                <a:lnTo>
                  <a:pt x="5413" y="313307"/>
                </a:lnTo>
                <a:lnTo>
                  <a:pt x="6267" y="312694"/>
                </a:lnTo>
                <a:lnTo>
                  <a:pt x="6837" y="311333"/>
                </a:lnTo>
                <a:lnTo>
                  <a:pt x="8169" y="310425"/>
                </a:lnTo>
                <a:lnTo>
                  <a:pt x="12189" y="309417"/>
                </a:lnTo>
                <a:lnTo>
                  <a:pt x="19358" y="302481"/>
                </a:lnTo>
                <a:lnTo>
                  <a:pt x="29851" y="291189"/>
                </a:lnTo>
                <a:lnTo>
                  <a:pt x="53893" y="264672"/>
                </a:lnTo>
                <a:lnTo>
                  <a:pt x="74104" y="243362"/>
                </a:lnTo>
                <a:lnTo>
                  <a:pt x="82541" y="235584"/>
                </a:lnTo>
                <a:lnTo>
                  <a:pt x="90072" y="229446"/>
                </a:lnTo>
                <a:lnTo>
                  <a:pt x="96996" y="224402"/>
                </a:lnTo>
                <a:lnTo>
                  <a:pt x="112310" y="213717"/>
                </a:lnTo>
                <a:lnTo>
                  <a:pt x="120395" y="208200"/>
                </a:lnTo>
                <a:lnTo>
                  <a:pt x="127690" y="204523"/>
                </a:lnTo>
                <a:lnTo>
                  <a:pt x="134458" y="202071"/>
                </a:lnTo>
                <a:lnTo>
                  <a:pt x="140874" y="200437"/>
                </a:lnTo>
                <a:lnTo>
                  <a:pt x="146105" y="199347"/>
                </a:lnTo>
                <a:lnTo>
                  <a:pt x="150545" y="198621"/>
                </a:lnTo>
                <a:lnTo>
                  <a:pt x="154457" y="198136"/>
                </a:lnTo>
                <a:lnTo>
                  <a:pt x="157065" y="198766"/>
                </a:lnTo>
                <a:lnTo>
                  <a:pt x="158804" y="200138"/>
                </a:lnTo>
                <a:lnTo>
                  <a:pt x="159963" y="202006"/>
                </a:lnTo>
                <a:lnTo>
                  <a:pt x="161251" y="206620"/>
                </a:lnTo>
                <a:lnTo>
                  <a:pt x="161823" y="214704"/>
                </a:lnTo>
                <a:lnTo>
                  <a:pt x="162190" y="245858"/>
                </a:lnTo>
                <a:lnTo>
                  <a:pt x="162263" y="289124"/>
                </a:lnTo>
                <a:lnTo>
                  <a:pt x="163222" y="299429"/>
                </a:lnTo>
                <a:lnTo>
                  <a:pt x="164813" y="307252"/>
                </a:lnTo>
                <a:lnTo>
                  <a:pt x="166827" y="313420"/>
                </a:lnTo>
                <a:lnTo>
                  <a:pt x="169064" y="322813"/>
                </a:lnTo>
                <a:lnTo>
                  <a:pt x="179426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9"/>
          <p:cNvSpPr/>
          <p:nvPr/>
        </p:nvSpPr>
        <p:spPr>
          <a:xfrm>
            <a:off x="4576713" y="3403282"/>
            <a:ext cx="355333" cy="137011"/>
          </a:xfrm>
          <a:custGeom>
            <a:avLst/>
            <a:gdLst/>
            <a:ahLst/>
            <a:cxnLst/>
            <a:rect l="0" t="0" r="0" b="0"/>
            <a:pathLst>
              <a:path w="355333" h="137011">
                <a:moveTo>
                  <a:pt x="72439" y="0"/>
                </a:moveTo>
                <a:lnTo>
                  <a:pt x="30801" y="41638"/>
                </a:lnTo>
                <a:lnTo>
                  <a:pt x="27535" y="46809"/>
                </a:lnTo>
                <a:lnTo>
                  <a:pt x="25358" y="52161"/>
                </a:lnTo>
                <a:lnTo>
                  <a:pt x="23907" y="57634"/>
                </a:lnTo>
                <a:lnTo>
                  <a:pt x="21986" y="63188"/>
                </a:lnTo>
                <a:lnTo>
                  <a:pt x="19754" y="68795"/>
                </a:lnTo>
                <a:lnTo>
                  <a:pt x="17313" y="74439"/>
                </a:lnTo>
                <a:lnTo>
                  <a:pt x="12061" y="85789"/>
                </a:lnTo>
                <a:lnTo>
                  <a:pt x="9327" y="91482"/>
                </a:lnTo>
                <a:lnTo>
                  <a:pt x="6552" y="99089"/>
                </a:lnTo>
                <a:lnTo>
                  <a:pt x="3750" y="107969"/>
                </a:lnTo>
                <a:lnTo>
                  <a:pt x="928" y="117699"/>
                </a:lnTo>
                <a:lnTo>
                  <a:pt x="0" y="124186"/>
                </a:lnTo>
                <a:lnTo>
                  <a:pt x="334" y="128511"/>
                </a:lnTo>
                <a:lnTo>
                  <a:pt x="1509" y="131394"/>
                </a:lnTo>
                <a:lnTo>
                  <a:pt x="3245" y="133316"/>
                </a:lnTo>
                <a:lnTo>
                  <a:pt x="5355" y="134597"/>
                </a:lnTo>
                <a:lnTo>
                  <a:pt x="10239" y="136021"/>
                </a:lnTo>
                <a:lnTo>
                  <a:pt x="19296" y="136823"/>
                </a:lnTo>
                <a:lnTo>
                  <a:pt x="28500" y="137010"/>
                </a:lnTo>
                <a:lnTo>
                  <a:pt x="38940" y="134553"/>
                </a:lnTo>
                <a:lnTo>
                  <a:pt x="49931" y="131239"/>
                </a:lnTo>
                <a:lnTo>
                  <a:pt x="55529" y="130355"/>
                </a:lnTo>
                <a:lnTo>
                  <a:pt x="61165" y="129766"/>
                </a:lnTo>
                <a:lnTo>
                  <a:pt x="66828" y="128421"/>
                </a:lnTo>
                <a:lnTo>
                  <a:pt x="72509" y="126571"/>
                </a:lnTo>
                <a:lnTo>
                  <a:pt x="78200" y="124386"/>
                </a:lnTo>
                <a:lnTo>
                  <a:pt x="83900" y="121977"/>
                </a:lnTo>
                <a:lnTo>
                  <a:pt x="89604" y="119418"/>
                </a:lnTo>
                <a:lnTo>
                  <a:pt x="95313" y="116759"/>
                </a:lnTo>
                <a:lnTo>
                  <a:pt x="101023" y="113082"/>
                </a:lnTo>
                <a:lnTo>
                  <a:pt x="106735" y="108726"/>
                </a:lnTo>
                <a:lnTo>
                  <a:pt x="112448" y="103916"/>
                </a:lnTo>
                <a:lnTo>
                  <a:pt x="119114" y="98805"/>
                </a:lnTo>
                <a:lnTo>
                  <a:pt x="126416" y="93492"/>
                </a:lnTo>
                <a:lnTo>
                  <a:pt x="134141" y="88046"/>
                </a:lnTo>
                <a:lnTo>
                  <a:pt x="141196" y="83462"/>
                </a:lnTo>
                <a:lnTo>
                  <a:pt x="147805" y="79454"/>
                </a:lnTo>
                <a:lnTo>
                  <a:pt x="154115" y="75829"/>
                </a:lnTo>
                <a:lnTo>
                  <a:pt x="159275" y="72460"/>
                </a:lnTo>
                <a:lnTo>
                  <a:pt x="163667" y="69262"/>
                </a:lnTo>
                <a:lnTo>
                  <a:pt x="167547" y="66177"/>
                </a:lnTo>
                <a:lnTo>
                  <a:pt x="171087" y="63168"/>
                </a:lnTo>
                <a:lnTo>
                  <a:pt x="174400" y="60210"/>
                </a:lnTo>
                <a:lnTo>
                  <a:pt x="182008" y="53168"/>
                </a:lnTo>
                <a:lnTo>
                  <a:pt x="182633" y="53543"/>
                </a:lnTo>
                <a:lnTo>
                  <a:pt x="183049" y="54746"/>
                </a:lnTo>
                <a:lnTo>
                  <a:pt x="183326" y="56499"/>
                </a:lnTo>
                <a:lnTo>
                  <a:pt x="184464" y="58621"/>
                </a:lnTo>
                <a:lnTo>
                  <a:pt x="186175" y="60988"/>
                </a:lnTo>
                <a:lnTo>
                  <a:pt x="188268" y="63519"/>
                </a:lnTo>
                <a:lnTo>
                  <a:pt x="189663" y="66158"/>
                </a:lnTo>
                <a:lnTo>
                  <a:pt x="190594" y="68871"/>
                </a:lnTo>
                <a:lnTo>
                  <a:pt x="191214" y="71631"/>
                </a:lnTo>
                <a:lnTo>
                  <a:pt x="192579" y="73472"/>
                </a:lnTo>
                <a:lnTo>
                  <a:pt x="194443" y="74699"/>
                </a:lnTo>
                <a:lnTo>
                  <a:pt x="196637" y="75517"/>
                </a:lnTo>
                <a:lnTo>
                  <a:pt x="199053" y="77967"/>
                </a:lnTo>
                <a:lnTo>
                  <a:pt x="201616" y="81506"/>
                </a:lnTo>
                <a:lnTo>
                  <a:pt x="204277" y="85770"/>
                </a:lnTo>
                <a:lnTo>
                  <a:pt x="207956" y="88612"/>
                </a:lnTo>
                <a:lnTo>
                  <a:pt x="212314" y="90507"/>
                </a:lnTo>
                <a:lnTo>
                  <a:pt x="217124" y="91771"/>
                </a:lnTo>
                <a:lnTo>
                  <a:pt x="225093" y="95471"/>
                </a:lnTo>
                <a:lnTo>
                  <a:pt x="235168" y="100795"/>
                </a:lnTo>
                <a:lnTo>
                  <a:pt x="246648" y="107202"/>
                </a:lnTo>
                <a:lnTo>
                  <a:pt x="256206" y="111473"/>
                </a:lnTo>
                <a:lnTo>
                  <a:pt x="264482" y="114320"/>
                </a:lnTo>
                <a:lnTo>
                  <a:pt x="271906" y="116219"/>
                </a:lnTo>
                <a:lnTo>
                  <a:pt x="278759" y="117484"/>
                </a:lnTo>
                <a:lnTo>
                  <a:pt x="285234" y="118328"/>
                </a:lnTo>
                <a:lnTo>
                  <a:pt x="291455" y="118890"/>
                </a:lnTo>
                <a:lnTo>
                  <a:pt x="298459" y="119265"/>
                </a:lnTo>
                <a:lnTo>
                  <a:pt x="313862" y="119682"/>
                </a:lnTo>
                <a:lnTo>
                  <a:pt x="355332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0"/>
          <p:cNvSpPr/>
          <p:nvPr/>
        </p:nvSpPr>
        <p:spPr>
          <a:xfrm>
            <a:off x="5000625" y="3231832"/>
            <a:ext cx="77153" cy="308611"/>
          </a:xfrm>
          <a:custGeom>
            <a:avLst/>
            <a:gdLst/>
            <a:ahLst/>
            <a:cxnLst/>
            <a:rect l="0" t="0" r="0" b="0"/>
            <a:pathLst>
              <a:path w="77153" h="308611">
                <a:moveTo>
                  <a:pt x="0" y="0"/>
                </a:moveTo>
                <a:lnTo>
                  <a:pt x="4550" y="13653"/>
                </a:lnTo>
                <a:lnTo>
                  <a:pt x="5891" y="20532"/>
                </a:lnTo>
                <a:lnTo>
                  <a:pt x="6785" y="27975"/>
                </a:lnTo>
                <a:lnTo>
                  <a:pt x="7380" y="35795"/>
                </a:lnTo>
                <a:lnTo>
                  <a:pt x="9683" y="45771"/>
                </a:lnTo>
                <a:lnTo>
                  <a:pt x="13122" y="57184"/>
                </a:lnTo>
                <a:lnTo>
                  <a:pt x="17321" y="69556"/>
                </a:lnTo>
                <a:lnTo>
                  <a:pt x="21072" y="79708"/>
                </a:lnTo>
                <a:lnTo>
                  <a:pt x="24526" y="88381"/>
                </a:lnTo>
                <a:lnTo>
                  <a:pt x="27780" y="96068"/>
                </a:lnTo>
                <a:lnTo>
                  <a:pt x="29950" y="103098"/>
                </a:lnTo>
                <a:lnTo>
                  <a:pt x="31396" y="109690"/>
                </a:lnTo>
                <a:lnTo>
                  <a:pt x="32361" y="115989"/>
                </a:lnTo>
                <a:lnTo>
                  <a:pt x="33956" y="122093"/>
                </a:lnTo>
                <a:lnTo>
                  <a:pt x="35972" y="128068"/>
                </a:lnTo>
                <a:lnTo>
                  <a:pt x="38268" y="133956"/>
                </a:lnTo>
                <a:lnTo>
                  <a:pt x="39800" y="139787"/>
                </a:lnTo>
                <a:lnTo>
                  <a:pt x="40821" y="145579"/>
                </a:lnTo>
                <a:lnTo>
                  <a:pt x="41501" y="151345"/>
                </a:lnTo>
                <a:lnTo>
                  <a:pt x="41955" y="158047"/>
                </a:lnTo>
                <a:lnTo>
                  <a:pt x="42257" y="165372"/>
                </a:lnTo>
                <a:lnTo>
                  <a:pt x="42459" y="173113"/>
                </a:lnTo>
                <a:lnTo>
                  <a:pt x="41641" y="180179"/>
                </a:lnTo>
                <a:lnTo>
                  <a:pt x="40143" y="186794"/>
                </a:lnTo>
                <a:lnTo>
                  <a:pt x="38192" y="193110"/>
                </a:lnTo>
                <a:lnTo>
                  <a:pt x="36891" y="199225"/>
                </a:lnTo>
                <a:lnTo>
                  <a:pt x="36024" y="205207"/>
                </a:lnTo>
                <a:lnTo>
                  <a:pt x="35446" y="211100"/>
                </a:lnTo>
                <a:lnTo>
                  <a:pt x="36013" y="215981"/>
                </a:lnTo>
                <a:lnTo>
                  <a:pt x="37343" y="220187"/>
                </a:lnTo>
                <a:lnTo>
                  <a:pt x="39183" y="223944"/>
                </a:lnTo>
                <a:lnTo>
                  <a:pt x="40409" y="230259"/>
                </a:lnTo>
                <a:lnTo>
                  <a:pt x="41227" y="238278"/>
                </a:lnTo>
                <a:lnTo>
                  <a:pt x="41772" y="247435"/>
                </a:lnTo>
                <a:lnTo>
                  <a:pt x="43088" y="254492"/>
                </a:lnTo>
                <a:lnTo>
                  <a:pt x="44918" y="260149"/>
                </a:lnTo>
                <a:lnTo>
                  <a:pt x="47090" y="264872"/>
                </a:lnTo>
                <a:lnTo>
                  <a:pt x="50443" y="270879"/>
                </a:lnTo>
                <a:lnTo>
                  <a:pt x="54584" y="277741"/>
                </a:lnTo>
                <a:lnTo>
                  <a:pt x="64432" y="293431"/>
                </a:lnTo>
                <a:lnTo>
                  <a:pt x="77152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1"/>
          <p:cNvSpPr/>
          <p:nvPr/>
        </p:nvSpPr>
        <p:spPr>
          <a:xfrm>
            <a:off x="4940617" y="3360420"/>
            <a:ext cx="154306" cy="34291"/>
          </a:xfrm>
          <a:custGeom>
            <a:avLst/>
            <a:gdLst/>
            <a:ahLst/>
            <a:cxnLst/>
            <a:rect l="0" t="0" r="0" b="0"/>
            <a:pathLst>
              <a:path w="154306" h="34291">
                <a:moveTo>
                  <a:pt x="0" y="34290"/>
                </a:moveTo>
                <a:lnTo>
                  <a:pt x="22754" y="29739"/>
                </a:lnTo>
                <a:lnTo>
                  <a:pt x="31362" y="27446"/>
                </a:lnTo>
                <a:lnTo>
                  <a:pt x="39006" y="24964"/>
                </a:lnTo>
                <a:lnTo>
                  <a:pt x="46006" y="22358"/>
                </a:lnTo>
                <a:lnTo>
                  <a:pt x="53531" y="20620"/>
                </a:lnTo>
                <a:lnTo>
                  <a:pt x="61405" y="19462"/>
                </a:lnTo>
                <a:lnTo>
                  <a:pt x="69511" y="18690"/>
                </a:lnTo>
                <a:lnTo>
                  <a:pt x="77773" y="17222"/>
                </a:lnTo>
                <a:lnTo>
                  <a:pt x="86139" y="15291"/>
                </a:lnTo>
                <a:lnTo>
                  <a:pt x="94573" y="13051"/>
                </a:lnTo>
                <a:lnTo>
                  <a:pt x="103054" y="11558"/>
                </a:lnTo>
                <a:lnTo>
                  <a:pt x="111566" y="10563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2"/>
          <p:cNvSpPr/>
          <p:nvPr/>
        </p:nvSpPr>
        <p:spPr>
          <a:xfrm>
            <a:off x="5456841" y="3326129"/>
            <a:ext cx="255302" cy="261802"/>
          </a:xfrm>
          <a:custGeom>
            <a:avLst/>
            <a:gdLst/>
            <a:ahLst/>
            <a:cxnLst/>
            <a:rect l="0" t="0" r="0" b="0"/>
            <a:pathLst>
              <a:path w="255302" h="261802">
                <a:moveTo>
                  <a:pt x="203866" y="0"/>
                </a:moveTo>
                <a:lnTo>
                  <a:pt x="182876" y="0"/>
                </a:lnTo>
                <a:lnTo>
                  <a:pt x="175170" y="2541"/>
                </a:lnTo>
                <a:lnTo>
                  <a:pt x="170448" y="4552"/>
                </a:lnTo>
                <a:lnTo>
                  <a:pt x="162661" y="9326"/>
                </a:lnTo>
                <a:lnTo>
                  <a:pt x="159251" y="11932"/>
                </a:lnTo>
                <a:lnTo>
                  <a:pt x="154121" y="16528"/>
                </a:lnTo>
                <a:lnTo>
                  <a:pt x="140799" y="29254"/>
                </a:lnTo>
                <a:lnTo>
                  <a:pt x="133246" y="35695"/>
                </a:lnTo>
                <a:lnTo>
                  <a:pt x="125354" y="41894"/>
                </a:lnTo>
                <a:lnTo>
                  <a:pt x="117235" y="47932"/>
                </a:lnTo>
                <a:lnTo>
                  <a:pt x="108964" y="54815"/>
                </a:lnTo>
                <a:lnTo>
                  <a:pt x="100593" y="62261"/>
                </a:lnTo>
                <a:lnTo>
                  <a:pt x="92155" y="70083"/>
                </a:lnTo>
                <a:lnTo>
                  <a:pt x="80815" y="77202"/>
                </a:lnTo>
                <a:lnTo>
                  <a:pt x="67540" y="83853"/>
                </a:lnTo>
                <a:lnTo>
                  <a:pt x="52974" y="90192"/>
                </a:lnTo>
                <a:lnTo>
                  <a:pt x="42311" y="95371"/>
                </a:lnTo>
                <a:lnTo>
                  <a:pt x="34250" y="99776"/>
                </a:lnTo>
                <a:lnTo>
                  <a:pt x="27924" y="103665"/>
                </a:lnTo>
                <a:lnTo>
                  <a:pt x="22753" y="109115"/>
                </a:lnTo>
                <a:lnTo>
                  <a:pt x="18355" y="115606"/>
                </a:lnTo>
                <a:lnTo>
                  <a:pt x="14469" y="122791"/>
                </a:lnTo>
                <a:lnTo>
                  <a:pt x="10927" y="128533"/>
                </a:lnTo>
                <a:lnTo>
                  <a:pt x="7612" y="133314"/>
                </a:lnTo>
                <a:lnTo>
                  <a:pt x="4450" y="137454"/>
                </a:lnTo>
                <a:lnTo>
                  <a:pt x="2342" y="143071"/>
                </a:lnTo>
                <a:lnTo>
                  <a:pt x="937" y="149673"/>
                </a:lnTo>
                <a:lnTo>
                  <a:pt x="0" y="156932"/>
                </a:lnTo>
                <a:lnTo>
                  <a:pt x="1280" y="165582"/>
                </a:lnTo>
                <a:lnTo>
                  <a:pt x="4039" y="175158"/>
                </a:lnTo>
                <a:lnTo>
                  <a:pt x="11232" y="195006"/>
                </a:lnTo>
                <a:lnTo>
                  <a:pt x="17603" y="213352"/>
                </a:lnTo>
                <a:lnTo>
                  <a:pt x="20636" y="219387"/>
                </a:lnTo>
                <a:lnTo>
                  <a:pt x="23610" y="223411"/>
                </a:lnTo>
                <a:lnTo>
                  <a:pt x="29455" y="228834"/>
                </a:lnTo>
                <a:lnTo>
                  <a:pt x="35227" y="234419"/>
                </a:lnTo>
                <a:lnTo>
                  <a:pt x="38100" y="236290"/>
                </a:lnTo>
                <a:lnTo>
                  <a:pt x="43832" y="238368"/>
                </a:lnTo>
                <a:lnTo>
                  <a:pt x="76782" y="249137"/>
                </a:lnTo>
                <a:lnTo>
                  <a:pt x="84854" y="251816"/>
                </a:lnTo>
                <a:lnTo>
                  <a:pt x="92140" y="253603"/>
                </a:lnTo>
                <a:lnTo>
                  <a:pt x="98902" y="254794"/>
                </a:lnTo>
                <a:lnTo>
                  <a:pt x="105315" y="255588"/>
                </a:lnTo>
                <a:lnTo>
                  <a:pt x="111495" y="257069"/>
                </a:lnTo>
                <a:lnTo>
                  <a:pt x="117521" y="259010"/>
                </a:lnTo>
                <a:lnTo>
                  <a:pt x="123442" y="261256"/>
                </a:lnTo>
                <a:lnTo>
                  <a:pt x="128343" y="261801"/>
                </a:lnTo>
                <a:lnTo>
                  <a:pt x="132562" y="261212"/>
                </a:lnTo>
                <a:lnTo>
                  <a:pt x="136328" y="259866"/>
                </a:lnTo>
                <a:lnTo>
                  <a:pt x="141695" y="258969"/>
                </a:lnTo>
                <a:lnTo>
                  <a:pt x="148131" y="258371"/>
                </a:lnTo>
                <a:lnTo>
                  <a:pt x="155280" y="257973"/>
                </a:lnTo>
                <a:lnTo>
                  <a:pt x="168302" y="257530"/>
                </a:lnTo>
                <a:lnTo>
                  <a:pt x="174442" y="257412"/>
                </a:lnTo>
                <a:lnTo>
                  <a:pt x="179487" y="256381"/>
                </a:lnTo>
                <a:lnTo>
                  <a:pt x="183803" y="254741"/>
                </a:lnTo>
                <a:lnTo>
                  <a:pt x="187633" y="252695"/>
                </a:lnTo>
                <a:lnTo>
                  <a:pt x="196854" y="250379"/>
                </a:lnTo>
                <a:lnTo>
                  <a:pt x="209669" y="247881"/>
                </a:lnTo>
                <a:lnTo>
                  <a:pt x="255301" y="240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3"/>
          <p:cNvSpPr/>
          <p:nvPr/>
        </p:nvSpPr>
        <p:spPr>
          <a:xfrm>
            <a:off x="5772899" y="3334702"/>
            <a:ext cx="179274" cy="274321"/>
          </a:xfrm>
          <a:custGeom>
            <a:avLst/>
            <a:gdLst/>
            <a:ahLst/>
            <a:cxnLst/>
            <a:rect l="0" t="0" r="0" b="0"/>
            <a:pathLst>
              <a:path w="179274" h="274321">
                <a:moveTo>
                  <a:pt x="84976" y="0"/>
                </a:moveTo>
                <a:lnTo>
                  <a:pt x="80425" y="9102"/>
                </a:lnTo>
                <a:lnTo>
                  <a:pt x="75650" y="16110"/>
                </a:lnTo>
                <a:lnTo>
                  <a:pt x="73044" y="19313"/>
                </a:lnTo>
                <a:lnTo>
                  <a:pt x="70148" y="25411"/>
                </a:lnTo>
                <a:lnTo>
                  <a:pt x="68860" y="32249"/>
                </a:lnTo>
                <a:lnTo>
                  <a:pt x="68517" y="36739"/>
                </a:lnTo>
                <a:lnTo>
                  <a:pt x="68288" y="41638"/>
                </a:lnTo>
                <a:lnTo>
                  <a:pt x="67183" y="48713"/>
                </a:lnTo>
                <a:lnTo>
                  <a:pt x="65494" y="57241"/>
                </a:lnTo>
                <a:lnTo>
                  <a:pt x="63416" y="66736"/>
                </a:lnTo>
                <a:lnTo>
                  <a:pt x="58219" y="74970"/>
                </a:lnTo>
                <a:lnTo>
                  <a:pt x="50945" y="82365"/>
                </a:lnTo>
                <a:lnTo>
                  <a:pt x="42287" y="89200"/>
                </a:lnTo>
                <a:lnTo>
                  <a:pt x="36514" y="95662"/>
                </a:lnTo>
                <a:lnTo>
                  <a:pt x="32665" y="101875"/>
                </a:lnTo>
                <a:lnTo>
                  <a:pt x="30100" y="107921"/>
                </a:lnTo>
                <a:lnTo>
                  <a:pt x="27436" y="114810"/>
                </a:lnTo>
                <a:lnTo>
                  <a:pt x="21937" y="130084"/>
                </a:lnTo>
                <a:lnTo>
                  <a:pt x="20090" y="137205"/>
                </a:lnTo>
                <a:lnTo>
                  <a:pt x="18859" y="143858"/>
                </a:lnTo>
                <a:lnTo>
                  <a:pt x="18037" y="150198"/>
                </a:lnTo>
                <a:lnTo>
                  <a:pt x="15585" y="160139"/>
                </a:lnTo>
                <a:lnTo>
                  <a:pt x="12045" y="172482"/>
                </a:lnTo>
                <a:lnTo>
                  <a:pt x="7781" y="186426"/>
                </a:lnTo>
                <a:lnTo>
                  <a:pt x="4937" y="198579"/>
                </a:lnTo>
                <a:lnTo>
                  <a:pt x="3042" y="209539"/>
                </a:lnTo>
                <a:lnTo>
                  <a:pt x="1778" y="219702"/>
                </a:lnTo>
                <a:lnTo>
                  <a:pt x="936" y="228384"/>
                </a:lnTo>
                <a:lnTo>
                  <a:pt x="374" y="236076"/>
                </a:lnTo>
                <a:lnTo>
                  <a:pt x="0" y="243109"/>
                </a:lnTo>
                <a:lnTo>
                  <a:pt x="702" y="248750"/>
                </a:lnTo>
                <a:lnTo>
                  <a:pt x="2124" y="253463"/>
                </a:lnTo>
                <a:lnTo>
                  <a:pt x="4023" y="257558"/>
                </a:lnTo>
                <a:lnTo>
                  <a:pt x="6242" y="260288"/>
                </a:lnTo>
                <a:lnTo>
                  <a:pt x="8674" y="262108"/>
                </a:lnTo>
                <a:lnTo>
                  <a:pt x="11248" y="263321"/>
                </a:lnTo>
                <a:lnTo>
                  <a:pt x="13916" y="263178"/>
                </a:lnTo>
                <a:lnTo>
                  <a:pt x="16648" y="262129"/>
                </a:lnTo>
                <a:lnTo>
                  <a:pt x="19421" y="260478"/>
                </a:lnTo>
                <a:lnTo>
                  <a:pt x="21270" y="258425"/>
                </a:lnTo>
                <a:lnTo>
                  <a:pt x="22503" y="256103"/>
                </a:lnTo>
                <a:lnTo>
                  <a:pt x="23325" y="253603"/>
                </a:lnTo>
                <a:lnTo>
                  <a:pt x="26778" y="248285"/>
                </a:lnTo>
                <a:lnTo>
                  <a:pt x="31487" y="242746"/>
                </a:lnTo>
                <a:lnTo>
                  <a:pt x="36756" y="237110"/>
                </a:lnTo>
                <a:lnTo>
                  <a:pt x="43304" y="231416"/>
                </a:lnTo>
                <a:lnTo>
                  <a:pt x="71464" y="208056"/>
                </a:lnTo>
                <a:lnTo>
                  <a:pt x="83098" y="197880"/>
                </a:lnTo>
                <a:lnTo>
                  <a:pt x="88486" y="193832"/>
                </a:lnTo>
                <a:lnTo>
                  <a:pt x="93984" y="190182"/>
                </a:lnTo>
                <a:lnTo>
                  <a:pt x="99554" y="186795"/>
                </a:lnTo>
                <a:lnTo>
                  <a:pt x="104219" y="183585"/>
                </a:lnTo>
                <a:lnTo>
                  <a:pt x="108282" y="180493"/>
                </a:lnTo>
                <a:lnTo>
                  <a:pt x="111943" y="177478"/>
                </a:lnTo>
                <a:lnTo>
                  <a:pt x="115336" y="175469"/>
                </a:lnTo>
                <a:lnTo>
                  <a:pt x="118551" y="174129"/>
                </a:lnTo>
                <a:lnTo>
                  <a:pt x="121647" y="173236"/>
                </a:lnTo>
                <a:lnTo>
                  <a:pt x="124663" y="172641"/>
                </a:lnTo>
                <a:lnTo>
                  <a:pt x="127627" y="172244"/>
                </a:lnTo>
                <a:lnTo>
                  <a:pt x="130555" y="171979"/>
                </a:lnTo>
                <a:lnTo>
                  <a:pt x="133459" y="171803"/>
                </a:lnTo>
                <a:lnTo>
                  <a:pt x="139226" y="171607"/>
                </a:lnTo>
                <a:lnTo>
                  <a:pt x="147828" y="171497"/>
                </a:lnTo>
                <a:lnTo>
                  <a:pt x="149737" y="172434"/>
                </a:lnTo>
                <a:lnTo>
                  <a:pt x="151010" y="174011"/>
                </a:lnTo>
                <a:lnTo>
                  <a:pt x="151859" y="176015"/>
                </a:lnTo>
                <a:lnTo>
                  <a:pt x="152424" y="182113"/>
                </a:lnTo>
                <a:lnTo>
                  <a:pt x="152802" y="190942"/>
                </a:lnTo>
                <a:lnTo>
                  <a:pt x="153053" y="201589"/>
                </a:lnTo>
                <a:lnTo>
                  <a:pt x="154173" y="211545"/>
                </a:lnTo>
                <a:lnTo>
                  <a:pt x="155872" y="221041"/>
                </a:lnTo>
                <a:lnTo>
                  <a:pt x="157957" y="230228"/>
                </a:lnTo>
                <a:lnTo>
                  <a:pt x="159348" y="237305"/>
                </a:lnTo>
                <a:lnTo>
                  <a:pt x="160275" y="242976"/>
                </a:lnTo>
                <a:lnTo>
                  <a:pt x="160893" y="247709"/>
                </a:lnTo>
                <a:lnTo>
                  <a:pt x="164119" y="255508"/>
                </a:lnTo>
                <a:lnTo>
                  <a:pt x="167775" y="262149"/>
                </a:lnTo>
                <a:lnTo>
                  <a:pt x="169400" y="268276"/>
                </a:lnTo>
                <a:lnTo>
                  <a:pt x="170786" y="270291"/>
                </a:lnTo>
                <a:lnTo>
                  <a:pt x="172662" y="271634"/>
                </a:lnTo>
                <a:lnTo>
                  <a:pt x="179273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4"/>
          <p:cNvSpPr/>
          <p:nvPr/>
        </p:nvSpPr>
        <p:spPr>
          <a:xfrm>
            <a:off x="5978296" y="3523297"/>
            <a:ext cx="256770" cy="84385"/>
          </a:xfrm>
          <a:custGeom>
            <a:avLst/>
            <a:gdLst/>
            <a:ahLst/>
            <a:cxnLst/>
            <a:rect l="0" t="0" r="0" b="0"/>
            <a:pathLst>
              <a:path w="256770" h="84385">
                <a:moveTo>
                  <a:pt x="85319" y="0"/>
                </a:moveTo>
                <a:lnTo>
                  <a:pt x="71666" y="4551"/>
                </a:lnTo>
                <a:lnTo>
                  <a:pt x="66692" y="6844"/>
                </a:lnTo>
                <a:lnTo>
                  <a:pt x="62423" y="9325"/>
                </a:lnTo>
                <a:lnTo>
                  <a:pt x="58625" y="11932"/>
                </a:lnTo>
                <a:lnTo>
                  <a:pt x="55141" y="14622"/>
                </a:lnTo>
                <a:lnTo>
                  <a:pt x="51864" y="17368"/>
                </a:lnTo>
                <a:lnTo>
                  <a:pt x="48728" y="20151"/>
                </a:lnTo>
                <a:lnTo>
                  <a:pt x="45685" y="23912"/>
                </a:lnTo>
                <a:lnTo>
                  <a:pt x="42704" y="28324"/>
                </a:lnTo>
                <a:lnTo>
                  <a:pt x="39764" y="33170"/>
                </a:lnTo>
                <a:lnTo>
                  <a:pt x="35899" y="37353"/>
                </a:lnTo>
                <a:lnTo>
                  <a:pt x="31417" y="41095"/>
                </a:lnTo>
                <a:lnTo>
                  <a:pt x="26524" y="44542"/>
                </a:lnTo>
                <a:lnTo>
                  <a:pt x="22310" y="47792"/>
                </a:lnTo>
                <a:lnTo>
                  <a:pt x="18548" y="50911"/>
                </a:lnTo>
                <a:lnTo>
                  <a:pt x="15087" y="53943"/>
                </a:lnTo>
                <a:lnTo>
                  <a:pt x="12780" y="56917"/>
                </a:lnTo>
                <a:lnTo>
                  <a:pt x="11242" y="59852"/>
                </a:lnTo>
                <a:lnTo>
                  <a:pt x="10217" y="62762"/>
                </a:lnTo>
                <a:lnTo>
                  <a:pt x="8581" y="65654"/>
                </a:lnTo>
                <a:lnTo>
                  <a:pt x="6538" y="68534"/>
                </a:lnTo>
                <a:lnTo>
                  <a:pt x="965" y="75450"/>
                </a:lnTo>
                <a:lnTo>
                  <a:pt x="508" y="76970"/>
                </a:lnTo>
                <a:lnTo>
                  <a:pt x="203" y="78936"/>
                </a:lnTo>
                <a:lnTo>
                  <a:pt x="0" y="81199"/>
                </a:lnTo>
                <a:lnTo>
                  <a:pt x="817" y="82708"/>
                </a:lnTo>
                <a:lnTo>
                  <a:pt x="2314" y="83713"/>
                </a:lnTo>
                <a:lnTo>
                  <a:pt x="4265" y="84384"/>
                </a:lnTo>
                <a:lnTo>
                  <a:pt x="6518" y="83878"/>
                </a:lnTo>
                <a:lnTo>
                  <a:pt x="8972" y="82589"/>
                </a:lnTo>
                <a:lnTo>
                  <a:pt x="11561" y="80777"/>
                </a:lnTo>
                <a:lnTo>
                  <a:pt x="19517" y="78763"/>
                </a:lnTo>
                <a:lnTo>
                  <a:pt x="24306" y="78226"/>
                </a:lnTo>
                <a:lnTo>
                  <a:pt x="29403" y="76916"/>
                </a:lnTo>
                <a:lnTo>
                  <a:pt x="34707" y="75090"/>
                </a:lnTo>
                <a:lnTo>
                  <a:pt x="40147" y="72920"/>
                </a:lnTo>
                <a:lnTo>
                  <a:pt x="45680" y="70521"/>
                </a:lnTo>
                <a:lnTo>
                  <a:pt x="56906" y="65315"/>
                </a:lnTo>
                <a:lnTo>
                  <a:pt x="133159" y="27513"/>
                </a:lnTo>
                <a:lnTo>
                  <a:pt x="135310" y="25962"/>
                </a:lnTo>
                <a:lnTo>
                  <a:pt x="137696" y="23975"/>
                </a:lnTo>
                <a:lnTo>
                  <a:pt x="140239" y="21699"/>
                </a:lnTo>
                <a:lnTo>
                  <a:pt x="142887" y="20181"/>
                </a:lnTo>
                <a:lnTo>
                  <a:pt x="150212" y="18044"/>
                </a:lnTo>
                <a:lnTo>
                  <a:pt x="152260" y="17545"/>
                </a:lnTo>
                <a:lnTo>
                  <a:pt x="151854" y="17412"/>
                </a:lnTo>
                <a:lnTo>
                  <a:pt x="148862" y="17264"/>
                </a:lnTo>
                <a:lnTo>
                  <a:pt x="147683" y="18177"/>
                </a:lnTo>
                <a:lnTo>
                  <a:pt x="146898" y="19738"/>
                </a:lnTo>
                <a:lnTo>
                  <a:pt x="146373" y="21731"/>
                </a:lnTo>
                <a:lnTo>
                  <a:pt x="146977" y="24012"/>
                </a:lnTo>
                <a:lnTo>
                  <a:pt x="148332" y="26486"/>
                </a:lnTo>
                <a:lnTo>
                  <a:pt x="150187" y="29087"/>
                </a:lnTo>
                <a:lnTo>
                  <a:pt x="152377" y="31774"/>
                </a:lnTo>
                <a:lnTo>
                  <a:pt x="154789" y="34518"/>
                </a:lnTo>
                <a:lnTo>
                  <a:pt x="157350" y="37300"/>
                </a:lnTo>
                <a:lnTo>
                  <a:pt x="170056" y="50316"/>
                </a:lnTo>
                <a:lnTo>
                  <a:pt x="174195" y="53547"/>
                </a:lnTo>
                <a:lnTo>
                  <a:pt x="177907" y="55700"/>
                </a:lnTo>
                <a:lnTo>
                  <a:pt x="181334" y="57136"/>
                </a:lnTo>
                <a:lnTo>
                  <a:pt x="186476" y="59045"/>
                </a:lnTo>
                <a:lnTo>
                  <a:pt x="199811" y="63708"/>
                </a:lnTo>
                <a:lnTo>
                  <a:pt x="205461" y="65332"/>
                </a:lnTo>
                <a:lnTo>
                  <a:pt x="210181" y="66414"/>
                </a:lnTo>
                <a:lnTo>
                  <a:pt x="214280" y="67136"/>
                </a:lnTo>
                <a:lnTo>
                  <a:pt x="219871" y="67617"/>
                </a:lnTo>
                <a:lnTo>
                  <a:pt x="226455" y="67939"/>
                </a:lnTo>
                <a:lnTo>
                  <a:pt x="256769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5"/>
          <p:cNvSpPr/>
          <p:nvPr/>
        </p:nvSpPr>
        <p:spPr>
          <a:xfrm>
            <a:off x="6303646" y="3540442"/>
            <a:ext cx="197167" cy="120016"/>
          </a:xfrm>
          <a:custGeom>
            <a:avLst/>
            <a:gdLst/>
            <a:ahLst/>
            <a:cxnLst/>
            <a:rect l="0" t="0" r="0" b="0"/>
            <a:pathLst>
              <a:path w="197167" h="120016">
                <a:moveTo>
                  <a:pt x="8571" y="0"/>
                </a:moveTo>
                <a:lnTo>
                  <a:pt x="4020" y="13653"/>
                </a:lnTo>
                <a:lnTo>
                  <a:pt x="2679" y="18627"/>
                </a:lnTo>
                <a:lnTo>
                  <a:pt x="1786" y="22895"/>
                </a:lnTo>
                <a:lnTo>
                  <a:pt x="1190" y="26694"/>
                </a:lnTo>
                <a:lnTo>
                  <a:pt x="793" y="30178"/>
                </a:lnTo>
                <a:lnTo>
                  <a:pt x="528" y="33454"/>
                </a:lnTo>
                <a:lnTo>
                  <a:pt x="352" y="36590"/>
                </a:lnTo>
                <a:lnTo>
                  <a:pt x="156" y="42615"/>
                </a:lnTo>
                <a:lnTo>
                  <a:pt x="45" y="53902"/>
                </a:lnTo>
                <a:lnTo>
                  <a:pt x="0" y="97578"/>
                </a:lnTo>
                <a:lnTo>
                  <a:pt x="952" y="102200"/>
                </a:lnTo>
                <a:lnTo>
                  <a:pt x="2539" y="105281"/>
                </a:lnTo>
                <a:lnTo>
                  <a:pt x="4549" y="107335"/>
                </a:lnTo>
                <a:lnTo>
                  <a:pt x="6843" y="108704"/>
                </a:lnTo>
                <a:lnTo>
                  <a:pt x="11930" y="110225"/>
                </a:lnTo>
                <a:lnTo>
                  <a:pt x="14621" y="109679"/>
                </a:lnTo>
                <a:lnTo>
                  <a:pt x="20150" y="106531"/>
                </a:lnTo>
                <a:lnTo>
                  <a:pt x="22005" y="104358"/>
                </a:lnTo>
                <a:lnTo>
                  <a:pt x="23242" y="101957"/>
                </a:lnTo>
                <a:lnTo>
                  <a:pt x="24067" y="99404"/>
                </a:lnTo>
                <a:lnTo>
                  <a:pt x="29379" y="94845"/>
                </a:lnTo>
                <a:lnTo>
                  <a:pt x="37683" y="88947"/>
                </a:lnTo>
                <a:lnTo>
                  <a:pt x="47982" y="82158"/>
                </a:lnTo>
                <a:lnTo>
                  <a:pt x="55800" y="76680"/>
                </a:lnTo>
                <a:lnTo>
                  <a:pt x="61965" y="72075"/>
                </a:lnTo>
                <a:lnTo>
                  <a:pt x="67027" y="68052"/>
                </a:lnTo>
                <a:lnTo>
                  <a:pt x="72307" y="64418"/>
                </a:lnTo>
                <a:lnTo>
                  <a:pt x="77731" y="61043"/>
                </a:lnTo>
                <a:lnTo>
                  <a:pt x="83253" y="57840"/>
                </a:lnTo>
                <a:lnTo>
                  <a:pt x="94468" y="51742"/>
                </a:lnTo>
                <a:lnTo>
                  <a:pt x="100126" y="48782"/>
                </a:lnTo>
                <a:lnTo>
                  <a:pt x="104850" y="45856"/>
                </a:lnTo>
                <a:lnTo>
                  <a:pt x="108952" y="42954"/>
                </a:lnTo>
                <a:lnTo>
                  <a:pt x="112639" y="40066"/>
                </a:lnTo>
                <a:lnTo>
                  <a:pt x="117002" y="37188"/>
                </a:lnTo>
                <a:lnTo>
                  <a:pt x="121816" y="34317"/>
                </a:lnTo>
                <a:lnTo>
                  <a:pt x="126930" y="31451"/>
                </a:lnTo>
                <a:lnTo>
                  <a:pt x="132245" y="29540"/>
                </a:lnTo>
                <a:lnTo>
                  <a:pt x="137693" y="28266"/>
                </a:lnTo>
                <a:lnTo>
                  <a:pt x="143230" y="27416"/>
                </a:lnTo>
                <a:lnTo>
                  <a:pt x="148826" y="26850"/>
                </a:lnTo>
                <a:lnTo>
                  <a:pt x="154462" y="26473"/>
                </a:lnTo>
                <a:lnTo>
                  <a:pt x="164852" y="26053"/>
                </a:lnTo>
                <a:lnTo>
                  <a:pt x="177835" y="25762"/>
                </a:lnTo>
                <a:lnTo>
                  <a:pt x="178564" y="26700"/>
                </a:lnTo>
                <a:lnTo>
                  <a:pt x="179374" y="30281"/>
                </a:lnTo>
                <a:lnTo>
                  <a:pt x="180542" y="33523"/>
                </a:lnTo>
                <a:lnTo>
                  <a:pt x="182273" y="37588"/>
                </a:lnTo>
                <a:lnTo>
                  <a:pt x="184380" y="42204"/>
                </a:lnTo>
                <a:lnTo>
                  <a:pt x="185785" y="50996"/>
                </a:lnTo>
                <a:lnTo>
                  <a:pt x="186721" y="62572"/>
                </a:lnTo>
                <a:lnTo>
                  <a:pt x="188039" y="93470"/>
                </a:lnTo>
                <a:lnTo>
                  <a:pt x="188429" y="106117"/>
                </a:lnTo>
                <a:lnTo>
                  <a:pt x="197166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6"/>
          <p:cNvSpPr/>
          <p:nvPr/>
        </p:nvSpPr>
        <p:spPr>
          <a:xfrm>
            <a:off x="6423659" y="3600450"/>
            <a:ext cx="281188" cy="153070"/>
          </a:xfrm>
          <a:custGeom>
            <a:avLst/>
            <a:gdLst/>
            <a:ahLst/>
            <a:cxnLst/>
            <a:rect l="0" t="0" r="0" b="0"/>
            <a:pathLst>
              <a:path w="281188" h="153070">
                <a:moveTo>
                  <a:pt x="197168" y="0"/>
                </a:moveTo>
                <a:lnTo>
                  <a:pt x="168797" y="0"/>
                </a:lnTo>
                <a:lnTo>
                  <a:pt x="166824" y="952"/>
                </a:lnTo>
                <a:lnTo>
                  <a:pt x="165509" y="2540"/>
                </a:lnTo>
                <a:lnTo>
                  <a:pt x="164632" y="4550"/>
                </a:lnTo>
                <a:lnTo>
                  <a:pt x="158577" y="9325"/>
                </a:lnTo>
                <a:lnTo>
                  <a:pt x="154296" y="11931"/>
                </a:lnTo>
                <a:lnTo>
                  <a:pt x="150489" y="14621"/>
                </a:lnTo>
                <a:lnTo>
                  <a:pt x="146999" y="17368"/>
                </a:lnTo>
                <a:lnTo>
                  <a:pt x="143719" y="20151"/>
                </a:lnTo>
                <a:lnTo>
                  <a:pt x="140581" y="22959"/>
                </a:lnTo>
                <a:lnTo>
                  <a:pt x="134553" y="28619"/>
                </a:lnTo>
                <a:lnTo>
                  <a:pt x="125804" y="37160"/>
                </a:lnTo>
                <a:lnTo>
                  <a:pt x="123875" y="40966"/>
                </a:lnTo>
                <a:lnTo>
                  <a:pt x="122589" y="45408"/>
                </a:lnTo>
                <a:lnTo>
                  <a:pt x="120523" y="57123"/>
                </a:lnTo>
                <a:lnTo>
                  <a:pt x="121307" y="58085"/>
                </a:lnTo>
                <a:lnTo>
                  <a:pt x="122781" y="58725"/>
                </a:lnTo>
                <a:lnTo>
                  <a:pt x="124718" y="59152"/>
                </a:lnTo>
                <a:lnTo>
                  <a:pt x="128865" y="59437"/>
                </a:lnTo>
                <a:lnTo>
                  <a:pt x="134488" y="59628"/>
                </a:lnTo>
                <a:lnTo>
                  <a:pt x="141093" y="59754"/>
                </a:lnTo>
                <a:lnTo>
                  <a:pt x="148355" y="58886"/>
                </a:lnTo>
                <a:lnTo>
                  <a:pt x="156054" y="57355"/>
                </a:lnTo>
                <a:lnTo>
                  <a:pt x="164044" y="55381"/>
                </a:lnTo>
                <a:lnTo>
                  <a:pt x="170323" y="53113"/>
                </a:lnTo>
                <a:lnTo>
                  <a:pt x="175461" y="50649"/>
                </a:lnTo>
                <a:lnTo>
                  <a:pt x="179839" y="48053"/>
                </a:lnTo>
                <a:lnTo>
                  <a:pt x="184663" y="46323"/>
                </a:lnTo>
                <a:lnTo>
                  <a:pt x="189784" y="45169"/>
                </a:lnTo>
                <a:lnTo>
                  <a:pt x="195103" y="44400"/>
                </a:lnTo>
                <a:lnTo>
                  <a:pt x="203553" y="41006"/>
                </a:lnTo>
                <a:lnTo>
                  <a:pt x="211436" y="36322"/>
                </a:lnTo>
                <a:lnTo>
                  <a:pt x="221289" y="31065"/>
                </a:lnTo>
                <a:lnTo>
                  <a:pt x="237547" y="22751"/>
                </a:lnTo>
                <a:lnTo>
                  <a:pt x="242185" y="19930"/>
                </a:lnTo>
                <a:lnTo>
                  <a:pt x="246230" y="17097"/>
                </a:lnTo>
                <a:lnTo>
                  <a:pt x="249878" y="14255"/>
                </a:lnTo>
                <a:lnTo>
                  <a:pt x="253263" y="11408"/>
                </a:lnTo>
                <a:lnTo>
                  <a:pt x="256472" y="8558"/>
                </a:lnTo>
                <a:lnTo>
                  <a:pt x="259564" y="5705"/>
                </a:lnTo>
                <a:lnTo>
                  <a:pt x="262578" y="3803"/>
                </a:lnTo>
                <a:lnTo>
                  <a:pt x="268467" y="1690"/>
                </a:lnTo>
                <a:lnTo>
                  <a:pt x="277137" y="501"/>
                </a:lnTo>
                <a:lnTo>
                  <a:pt x="279055" y="1286"/>
                </a:lnTo>
                <a:lnTo>
                  <a:pt x="280335" y="2762"/>
                </a:lnTo>
                <a:lnTo>
                  <a:pt x="281187" y="4699"/>
                </a:lnTo>
                <a:lnTo>
                  <a:pt x="280803" y="6942"/>
                </a:lnTo>
                <a:lnTo>
                  <a:pt x="279595" y="9391"/>
                </a:lnTo>
                <a:lnTo>
                  <a:pt x="275363" y="15613"/>
                </a:lnTo>
                <a:lnTo>
                  <a:pt x="272244" y="19004"/>
                </a:lnTo>
                <a:lnTo>
                  <a:pt x="270078" y="21242"/>
                </a:lnTo>
                <a:lnTo>
                  <a:pt x="266730" y="26544"/>
                </a:lnTo>
                <a:lnTo>
                  <a:pt x="262592" y="33888"/>
                </a:lnTo>
                <a:lnTo>
                  <a:pt x="257930" y="42595"/>
                </a:lnTo>
                <a:lnTo>
                  <a:pt x="253869" y="49351"/>
                </a:lnTo>
                <a:lnTo>
                  <a:pt x="250208" y="54808"/>
                </a:lnTo>
                <a:lnTo>
                  <a:pt x="246816" y="59399"/>
                </a:lnTo>
                <a:lnTo>
                  <a:pt x="243602" y="64364"/>
                </a:lnTo>
                <a:lnTo>
                  <a:pt x="240506" y="69579"/>
                </a:lnTo>
                <a:lnTo>
                  <a:pt x="237491" y="74961"/>
                </a:lnTo>
                <a:lnTo>
                  <a:pt x="234527" y="79501"/>
                </a:lnTo>
                <a:lnTo>
                  <a:pt x="231599" y="83481"/>
                </a:lnTo>
                <a:lnTo>
                  <a:pt x="228694" y="87086"/>
                </a:lnTo>
                <a:lnTo>
                  <a:pt x="224853" y="91395"/>
                </a:lnTo>
                <a:lnTo>
                  <a:pt x="215506" y="101262"/>
                </a:lnTo>
                <a:lnTo>
                  <a:pt x="210346" y="105608"/>
                </a:lnTo>
                <a:lnTo>
                  <a:pt x="205001" y="109458"/>
                </a:lnTo>
                <a:lnTo>
                  <a:pt x="199532" y="112977"/>
                </a:lnTo>
                <a:lnTo>
                  <a:pt x="194934" y="116275"/>
                </a:lnTo>
                <a:lnTo>
                  <a:pt x="190917" y="119427"/>
                </a:lnTo>
                <a:lnTo>
                  <a:pt x="187285" y="122480"/>
                </a:lnTo>
                <a:lnTo>
                  <a:pt x="182960" y="125468"/>
                </a:lnTo>
                <a:lnTo>
                  <a:pt x="178171" y="128413"/>
                </a:lnTo>
                <a:lnTo>
                  <a:pt x="173073" y="131328"/>
                </a:lnTo>
                <a:lnTo>
                  <a:pt x="168723" y="134225"/>
                </a:lnTo>
                <a:lnTo>
                  <a:pt x="164869" y="137108"/>
                </a:lnTo>
                <a:lnTo>
                  <a:pt x="161348" y="139982"/>
                </a:lnTo>
                <a:lnTo>
                  <a:pt x="154896" y="143177"/>
                </a:lnTo>
                <a:lnTo>
                  <a:pt x="147900" y="144596"/>
                </a:lnTo>
                <a:lnTo>
                  <a:pt x="143368" y="144975"/>
                </a:lnTo>
                <a:lnTo>
                  <a:pt x="138442" y="145227"/>
                </a:lnTo>
                <a:lnTo>
                  <a:pt x="133252" y="146348"/>
                </a:lnTo>
                <a:lnTo>
                  <a:pt x="127887" y="148048"/>
                </a:lnTo>
                <a:lnTo>
                  <a:pt x="122405" y="150133"/>
                </a:lnTo>
                <a:lnTo>
                  <a:pt x="116847" y="151524"/>
                </a:lnTo>
                <a:lnTo>
                  <a:pt x="111235" y="152451"/>
                </a:lnTo>
                <a:lnTo>
                  <a:pt x="105590" y="153069"/>
                </a:lnTo>
                <a:lnTo>
                  <a:pt x="98968" y="152528"/>
                </a:lnTo>
                <a:lnTo>
                  <a:pt x="91696" y="151215"/>
                </a:lnTo>
                <a:lnTo>
                  <a:pt x="83991" y="149388"/>
                </a:lnTo>
                <a:lnTo>
                  <a:pt x="76950" y="148169"/>
                </a:lnTo>
                <a:lnTo>
                  <a:pt x="70350" y="147357"/>
                </a:lnTo>
                <a:lnTo>
                  <a:pt x="64045" y="146815"/>
                </a:lnTo>
                <a:lnTo>
                  <a:pt x="57937" y="145501"/>
                </a:lnTo>
                <a:lnTo>
                  <a:pt x="51960" y="143673"/>
                </a:lnTo>
                <a:lnTo>
                  <a:pt x="46070" y="141502"/>
                </a:lnTo>
                <a:lnTo>
                  <a:pt x="41191" y="140055"/>
                </a:lnTo>
                <a:lnTo>
                  <a:pt x="33230" y="138446"/>
                </a:lnTo>
                <a:lnTo>
                  <a:pt x="28821" y="138017"/>
                </a:lnTo>
                <a:lnTo>
                  <a:pt x="23977" y="137731"/>
                </a:lnTo>
                <a:lnTo>
                  <a:pt x="18842" y="137541"/>
                </a:lnTo>
                <a:lnTo>
                  <a:pt x="14467" y="136461"/>
                </a:lnTo>
                <a:lnTo>
                  <a:pt x="10597" y="134789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7"/>
          <p:cNvSpPr/>
          <p:nvPr/>
        </p:nvSpPr>
        <p:spPr>
          <a:xfrm>
            <a:off x="6796430" y="3600462"/>
            <a:ext cx="167298" cy="101029"/>
          </a:xfrm>
          <a:custGeom>
            <a:avLst/>
            <a:gdLst/>
            <a:ahLst/>
            <a:cxnLst/>
            <a:rect l="0" t="0" r="0" b="0"/>
            <a:pathLst>
              <a:path w="167298" h="101029">
                <a:moveTo>
                  <a:pt x="12992" y="51423"/>
                </a:moveTo>
                <a:lnTo>
                  <a:pt x="31195" y="46872"/>
                </a:lnTo>
                <a:lnTo>
                  <a:pt x="39415" y="45531"/>
                </a:lnTo>
                <a:lnTo>
                  <a:pt x="47753" y="44637"/>
                </a:lnTo>
                <a:lnTo>
                  <a:pt x="62731" y="43645"/>
                </a:lnTo>
                <a:lnTo>
                  <a:pt x="72563" y="43203"/>
                </a:lnTo>
                <a:lnTo>
                  <a:pt x="78424" y="42133"/>
                </a:lnTo>
                <a:lnTo>
                  <a:pt x="85188" y="40467"/>
                </a:lnTo>
                <a:lnTo>
                  <a:pt x="92555" y="38404"/>
                </a:lnTo>
                <a:lnTo>
                  <a:pt x="99372" y="36076"/>
                </a:lnTo>
                <a:lnTo>
                  <a:pt x="105821" y="33571"/>
                </a:lnTo>
                <a:lnTo>
                  <a:pt x="112025" y="30949"/>
                </a:lnTo>
                <a:lnTo>
                  <a:pt x="123999" y="25496"/>
                </a:lnTo>
                <a:lnTo>
                  <a:pt x="138107" y="18785"/>
                </a:lnTo>
                <a:lnTo>
                  <a:pt x="140217" y="17281"/>
                </a:lnTo>
                <a:lnTo>
                  <a:pt x="142576" y="15327"/>
                </a:lnTo>
                <a:lnTo>
                  <a:pt x="145102" y="13071"/>
                </a:lnTo>
                <a:lnTo>
                  <a:pt x="146785" y="10615"/>
                </a:lnTo>
                <a:lnTo>
                  <a:pt x="147908" y="8025"/>
                </a:lnTo>
                <a:lnTo>
                  <a:pt x="148656" y="5346"/>
                </a:lnTo>
                <a:lnTo>
                  <a:pt x="148202" y="3560"/>
                </a:lnTo>
                <a:lnTo>
                  <a:pt x="146947" y="2369"/>
                </a:lnTo>
                <a:lnTo>
                  <a:pt x="145158" y="1575"/>
                </a:lnTo>
                <a:lnTo>
                  <a:pt x="140630" y="693"/>
                </a:lnTo>
                <a:lnTo>
                  <a:pt x="135443" y="301"/>
                </a:lnTo>
                <a:lnTo>
                  <a:pt x="129962" y="127"/>
                </a:lnTo>
                <a:lnTo>
                  <a:pt x="105607" y="0"/>
                </a:lnTo>
                <a:lnTo>
                  <a:pt x="98548" y="948"/>
                </a:lnTo>
                <a:lnTo>
                  <a:pt x="78005" y="4542"/>
                </a:lnTo>
                <a:lnTo>
                  <a:pt x="68716" y="6834"/>
                </a:lnTo>
                <a:lnTo>
                  <a:pt x="60619" y="9314"/>
                </a:lnTo>
                <a:lnTo>
                  <a:pt x="53316" y="11920"/>
                </a:lnTo>
                <a:lnTo>
                  <a:pt x="45589" y="15563"/>
                </a:lnTo>
                <a:lnTo>
                  <a:pt x="37582" y="19896"/>
                </a:lnTo>
                <a:lnTo>
                  <a:pt x="29385" y="24690"/>
                </a:lnTo>
                <a:lnTo>
                  <a:pt x="22968" y="28838"/>
                </a:lnTo>
                <a:lnTo>
                  <a:pt x="17737" y="32556"/>
                </a:lnTo>
                <a:lnTo>
                  <a:pt x="13299" y="35988"/>
                </a:lnTo>
                <a:lnTo>
                  <a:pt x="10339" y="39228"/>
                </a:lnTo>
                <a:lnTo>
                  <a:pt x="8366" y="42340"/>
                </a:lnTo>
                <a:lnTo>
                  <a:pt x="7050" y="45368"/>
                </a:lnTo>
                <a:lnTo>
                  <a:pt x="3049" y="53812"/>
                </a:lnTo>
                <a:lnTo>
                  <a:pt x="648" y="58730"/>
                </a:lnTo>
                <a:lnTo>
                  <a:pt x="0" y="63914"/>
                </a:lnTo>
                <a:lnTo>
                  <a:pt x="521" y="69276"/>
                </a:lnTo>
                <a:lnTo>
                  <a:pt x="1820" y="74754"/>
                </a:lnTo>
                <a:lnTo>
                  <a:pt x="3640" y="79359"/>
                </a:lnTo>
                <a:lnTo>
                  <a:pt x="5805" y="83382"/>
                </a:lnTo>
                <a:lnTo>
                  <a:pt x="8201" y="87016"/>
                </a:lnTo>
                <a:lnTo>
                  <a:pt x="11703" y="90392"/>
                </a:lnTo>
                <a:lnTo>
                  <a:pt x="15943" y="93595"/>
                </a:lnTo>
                <a:lnTo>
                  <a:pt x="20674" y="96682"/>
                </a:lnTo>
                <a:lnTo>
                  <a:pt x="25734" y="98741"/>
                </a:lnTo>
                <a:lnTo>
                  <a:pt x="31012" y="100113"/>
                </a:lnTo>
                <a:lnTo>
                  <a:pt x="36435" y="101028"/>
                </a:lnTo>
                <a:lnTo>
                  <a:pt x="42909" y="100685"/>
                </a:lnTo>
                <a:lnTo>
                  <a:pt x="50081" y="99504"/>
                </a:lnTo>
                <a:lnTo>
                  <a:pt x="57720" y="97765"/>
                </a:lnTo>
                <a:lnTo>
                  <a:pt x="64718" y="96605"/>
                </a:lnTo>
                <a:lnTo>
                  <a:pt x="71289" y="95832"/>
                </a:lnTo>
                <a:lnTo>
                  <a:pt x="77574" y="95316"/>
                </a:lnTo>
                <a:lnTo>
                  <a:pt x="84622" y="94972"/>
                </a:lnTo>
                <a:lnTo>
                  <a:pt x="100073" y="94591"/>
                </a:lnTo>
                <a:lnTo>
                  <a:pt x="120285" y="94376"/>
                </a:lnTo>
                <a:lnTo>
                  <a:pt x="128336" y="93393"/>
                </a:lnTo>
                <a:lnTo>
                  <a:pt x="137513" y="91785"/>
                </a:lnTo>
                <a:lnTo>
                  <a:pt x="167297" y="857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8"/>
          <p:cNvSpPr/>
          <p:nvPr/>
        </p:nvSpPr>
        <p:spPr>
          <a:xfrm>
            <a:off x="7034044" y="3595511"/>
            <a:ext cx="143667" cy="133527"/>
          </a:xfrm>
          <a:custGeom>
            <a:avLst/>
            <a:gdLst/>
            <a:ahLst/>
            <a:cxnLst/>
            <a:rect l="0" t="0" r="0" b="0"/>
            <a:pathLst>
              <a:path w="143667" h="133527">
                <a:moveTo>
                  <a:pt x="126850" y="4939"/>
                </a:moveTo>
                <a:lnTo>
                  <a:pt x="131789" y="0"/>
                </a:lnTo>
                <a:lnTo>
                  <a:pt x="129680" y="2108"/>
                </a:lnTo>
                <a:lnTo>
                  <a:pt x="125880" y="3052"/>
                </a:lnTo>
                <a:lnTo>
                  <a:pt x="120489" y="3681"/>
                </a:lnTo>
                <a:lnTo>
                  <a:pt x="114036" y="4100"/>
                </a:lnTo>
                <a:lnTo>
                  <a:pt x="105925" y="5332"/>
                </a:lnTo>
                <a:lnTo>
                  <a:pt x="96708" y="7106"/>
                </a:lnTo>
                <a:lnTo>
                  <a:pt x="86753" y="9241"/>
                </a:lnTo>
                <a:lnTo>
                  <a:pt x="79164" y="10665"/>
                </a:lnTo>
                <a:lnTo>
                  <a:pt x="73152" y="11613"/>
                </a:lnTo>
                <a:lnTo>
                  <a:pt x="68192" y="12246"/>
                </a:lnTo>
                <a:lnTo>
                  <a:pt x="62980" y="12667"/>
                </a:lnTo>
                <a:lnTo>
                  <a:pt x="57600" y="12949"/>
                </a:lnTo>
                <a:lnTo>
                  <a:pt x="52108" y="13136"/>
                </a:lnTo>
                <a:lnTo>
                  <a:pt x="46543" y="14214"/>
                </a:lnTo>
                <a:lnTo>
                  <a:pt x="40927" y="15884"/>
                </a:lnTo>
                <a:lnTo>
                  <a:pt x="35278" y="17951"/>
                </a:lnTo>
                <a:lnTo>
                  <a:pt x="30559" y="19329"/>
                </a:lnTo>
                <a:lnTo>
                  <a:pt x="26462" y="20247"/>
                </a:lnTo>
                <a:lnTo>
                  <a:pt x="22777" y="20859"/>
                </a:lnTo>
                <a:lnTo>
                  <a:pt x="19368" y="21267"/>
                </a:lnTo>
                <a:lnTo>
                  <a:pt x="16143" y="21539"/>
                </a:lnTo>
                <a:lnTo>
                  <a:pt x="13040" y="21721"/>
                </a:lnTo>
                <a:lnTo>
                  <a:pt x="10020" y="22794"/>
                </a:lnTo>
                <a:lnTo>
                  <a:pt x="7053" y="24463"/>
                </a:lnTo>
                <a:lnTo>
                  <a:pt x="0" y="29432"/>
                </a:lnTo>
                <a:lnTo>
                  <a:pt x="373" y="30793"/>
                </a:lnTo>
                <a:lnTo>
                  <a:pt x="3328" y="34844"/>
                </a:lnTo>
                <a:lnTo>
                  <a:pt x="5450" y="36306"/>
                </a:lnTo>
                <a:lnTo>
                  <a:pt x="7816" y="37280"/>
                </a:lnTo>
                <a:lnTo>
                  <a:pt x="10347" y="37930"/>
                </a:lnTo>
                <a:lnTo>
                  <a:pt x="13939" y="38363"/>
                </a:lnTo>
                <a:lnTo>
                  <a:pt x="18239" y="38651"/>
                </a:lnTo>
                <a:lnTo>
                  <a:pt x="23010" y="38844"/>
                </a:lnTo>
                <a:lnTo>
                  <a:pt x="30001" y="39924"/>
                </a:lnTo>
                <a:lnTo>
                  <a:pt x="38472" y="41598"/>
                </a:lnTo>
                <a:lnTo>
                  <a:pt x="47929" y="43666"/>
                </a:lnTo>
                <a:lnTo>
                  <a:pt x="56138" y="45044"/>
                </a:lnTo>
                <a:lnTo>
                  <a:pt x="63517" y="45963"/>
                </a:lnTo>
                <a:lnTo>
                  <a:pt x="70340" y="46575"/>
                </a:lnTo>
                <a:lnTo>
                  <a:pt x="76795" y="47937"/>
                </a:lnTo>
                <a:lnTo>
                  <a:pt x="83002" y="49797"/>
                </a:lnTo>
                <a:lnTo>
                  <a:pt x="89046" y="51989"/>
                </a:lnTo>
                <a:lnTo>
                  <a:pt x="95933" y="53451"/>
                </a:lnTo>
                <a:lnTo>
                  <a:pt x="103381" y="54425"/>
                </a:lnTo>
                <a:lnTo>
                  <a:pt x="111205" y="55075"/>
                </a:lnTo>
                <a:lnTo>
                  <a:pt x="118324" y="56460"/>
                </a:lnTo>
                <a:lnTo>
                  <a:pt x="124977" y="58336"/>
                </a:lnTo>
                <a:lnTo>
                  <a:pt x="131317" y="60539"/>
                </a:lnTo>
                <a:lnTo>
                  <a:pt x="135543" y="62961"/>
                </a:lnTo>
                <a:lnTo>
                  <a:pt x="138360" y="65527"/>
                </a:lnTo>
                <a:lnTo>
                  <a:pt x="142883" y="71940"/>
                </a:lnTo>
                <a:lnTo>
                  <a:pt x="143501" y="75357"/>
                </a:lnTo>
                <a:lnTo>
                  <a:pt x="143666" y="77602"/>
                </a:lnTo>
                <a:lnTo>
                  <a:pt x="142823" y="80051"/>
                </a:lnTo>
                <a:lnTo>
                  <a:pt x="141309" y="82636"/>
                </a:lnTo>
                <a:lnTo>
                  <a:pt x="139347" y="85312"/>
                </a:lnTo>
                <a:lnTo>
                  <a:pt x="137087" y="87096"/>
                </a:lnTo>
                <a:lnTo>
                  <a:pt x="134627" y="88285"/>
                </a:lnTo>
                <a:lnTo>
                  <a:pt x="132034" y="89078"/>
                </a:lnTo>
                <a:lnTo>
                  <a:pt x="128402" y="90559"/>
                </a:lnTo>
                <a:lnTo>
                  <a:pt x="124075" y="92499"/>
                </a:lnTo>
                <a:lnTo>
                  <a:pt x="119286" y="94745"/>
                </a:lnTo>
                <a:lnTo>
                  <a:pt x="115139" y="97194"/>
                </a:lnTo>
                <a:lnTo>
                  <a:pt x="111423" y="99780"/>
                </a:lnTo>
                <a:lnTo>
                  <a:pt x="107993" y="102456"/>
                </a:lnTo>
                <a:lnTo>
                  <a:pt x="100944" y="106145"/>
                </a:lnTo>
                <a:lnTo>
                  <a:pt x="91482" y="110510"/>
                </a:lnTo>
                <a:lnTo>
                  <a:pt x="80412" y="115324"/>
                </a:lnTo>
                <a:lnTo>
                  <a:pt x="71126" y="118534"/>
                </a:lnTo>
                <a:lnTo>
                  <a:pt x="63032" y="120674"/>
                </a:lnTo>
                <a:lnTo>
                  <a:pt x="55729" y="122101"/>
                </a:lnTo>
                <a:lnTo>
                  <a:pt x="48956" y="124004"/>
                </a:lnTo>
                <a:lnTo>
                  <a:pt x="42536" y="126226"/>
                </a:lnTo>
                <a:lnTo>
                  <a:pt x="23981" y="1335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9"/>
          <p:cNvSpPr/>
          <p:nvPr/>
        </p:nvSpPr>
        <p:spPr>
          <a:xfrm>
            <a:off x="7350799" y="3489007"/>
            <a:ext cx="221106" cy="342901"/>
          </a:xfrm>
          <a:custGeom>
            <a:avLst/>
            <a:gdLst/>
            <a:ahLst/>
            <a:cxnLst/>
            <a:rect l="0" t="0" r="0" b="0"/>
            <a:pathLst>
              <a:path w="221106" h="342901">
                <a:moveTo>
                  <a:pt x="127278" y="0"/>
                </a:moveTo>
                <a:lnTo>
                  <a:pt x="127278" y="9102"/>
                </a:lnTo>
                <a:lnTo>
                  <a:pt x="128231" y="12735"/>
                </a:lnTo>
                <a:lnTo>
                  <a:pt x="133169" y="22400"/>
                </a:lnTo>
                <a:lnTo>
                  <a:pt x="134659" y="28371"/>
                </a:lnTo>
                <a:lnTo>
                  <a:pt x="135056" y="35106"/>
                </a:lnTo>
                <a:lnTo>
                  <a:pt x="135498" y="55291"/>
                </a:lnTo>
                <a:lnTo>
                  <a:pt x="135849" y="123683"/>
                </a:lnTo>
                <a:lnTo>
                  <a:pt x="135851" y="169758"/>
                </a:lnTo>
                <a:lnTo>
                  <a:pt x="136803" y="179847"/>
                </a:lnTo>
                <a:lnTo>
                  <a:pt x="138391" y="187525"/>
                </a:lnTo>
                <a:lnTo>
                  <a:pt x="140401" y="193597"/>
                </a:lnTo>
                <a:lnTo>
                  <a:pt x="142635" y="202883"/>
                </a:lnTo>
                <a:lnTo>
                  <a:pt x="143629" y="212090"/>
                </a:lnTo>
                <a:lnTo>
                  <a:pt x="143893" y="218546"/>
                </a:lnTo>
                <a:lnTo>
                  <a:pt x="144318" y="240337"/>
                </a:lnTo>
                <a:lnTo>
                  <a:pt x="144392" y="250705"/>
                </a:lnTo>
                <a:lnTo>
                  <a:pt x="141870" y="259380"/>
                </a:lnTo>
                <a:lnTo>
                  <a:pt x="138526" y="268633"/>
                </a:lnTo>
                <a:lnTo>
                  <a:pt x="136643" y="279197"/>
                </a:lnTo>
                <a:lnTo>
                  <a:pt x="135954" y="289661"/>
                </a:lnTo>
                <a:lnTo>
                  <a:pt x="135871" y="297953"/>
                </a:lnTo>
                <a:lnTo>
                  <a:pt x="135860" y="303239"/>
                </a:lnTo>
                <a:lnTo>
                  <a:pt x="133315" y="311303"/>
                </a:lnTo>
                <a:lnTo>
                  <a:pt x="128470" y="322901"/>
                </a:lnTo>
                <a:lnTo>
                  <a:pt x="127808" y="329566"/>
                </a:lnTo>
                <a:lnTo>
                  <a:pt x="127279" y="342880"/>
                </a:lnTo>
                <a:lnTo>
                  <a:pt x="127279" y="342894"/>
                </a:lnTo>
                <a:lnTo>
                  <a:pt x="127278" y="335519"/>
                </a:lnTo>
                <a:lnTo>
                  <a:pt x="121386" y="327719"/>
                </a:lnTo>
                <a:lnTo>
                  <a:pt x="119897" y="322500"/>
                </a:lnTo>
                <a:lnTo>
                  <a:pt x="119235" y="314466"/>
                </a:lnTo>
                <a:lnTo>
                  <a:pt x="118810" y="302887"/>
                </a:lnTo>
                <a:lnTo>
                  <a:pt x="118715" y="292907"/>
                </a:lnTo>
                <a:lnTo>
                  <a:pt x="118706" y="251808"/>
                </a:lnTo>
                <a:lnTo>
                  <a:pt x="119658" y="249787"/>
                </a:lnTo>
                <a:lnTo>
                  <a:pt x="125550" y="242392"/>
                </a:lnTo>
                <a:lnTo>
                  <a:pt x="132376" y="235121"/>
                </a:lnTo>
                <a:lnTo>
                  <a:pt x="137705" y="229641"/>
                </a:lnTo>
                <a:lnTo>
                  <a:pt x="143096" y="224220"/>
                </a:lnTo>
                <a:lnTo>
                  <a:pt x="144491" y="223775"/>
                </a:lnTo>
                <a:lnTo>
                  <a:pt x="151033" y="223061"/>
                </a:lnTo>
                <a:lnTo>
                  <a:pt x="151688" y="223002"/>
                </a:lnTo>
                <a:lnTo>
                  <a:pt x="157159" y="218369"/>
                </a:lnTo>
                <a:lnTo>
                  <a:pt x="160533" y="217017"/>
                </a:lnTo>
                <a:lnTo>
                  <a:pt x="164688" y="216115"/>
                </a:lnTo>
                <a:lnTo>
                  <a:pt x="175943" y="214669"/>
                </a:lnTo>
                <a:lnTo>
                  <a:pt x="182443" y="214418"/>
                </a:lnTo>
                <a:lnTo>
                  <a:pt x="221105" y="214313"/>
                </a:lnTo>
                <a:lnTo>
                  <a:pt x="208793" y="214313"/>
                </a:lnTo>
                <a:lnTo>
                  <a:pt x="204481" y="213360"/>
                </a:lnTo>
                <a:lnTo>
                  <a:pt x="198749" y="211772"/>
                </a:lnTo>
                <a:lnTo>
                  <a:pt x="192071" y="209762"/>
                </a:lnTo>
                <a:lnTo>
                  <a:pt x="186666" y="208421"/>
                </a:lnTo>
                <a:lnTo>
                  <a:pt x="182110" y="207527"/>
                </a:lnTo>
                <a:lnTo>
                  <a:pt x="178120" y="206932"/>
                </a:lnTo>
                <a:lnTo>
                  <a:pt x="174508" y="206535"/>
                </a:lnTo>
                <a:lnTo>
                  <a:pt x="167954" y="206093"/>
                </a:lnTo>
                <a:lnTo>
                  <a:pt x="161866" y="205897"/>
                </a:lnTo>
                <a:lnTo>
                  <a:pt x="150544" y="205787"/>
                </a:lnTo>
                <a:lnTo>
                  <a:pt x="120228" y="205743"/>
                </a:lnTo>
                <a:lnTo>
                  <a:pt x="115911" y="206694"/>
                </a:lnTo>
                <a:lnTo>
                  <a:pt x="112080" y="208282"/>
                </a:lnTo>
                <a:lnTo>
                  <a:pt x="108573" y="210292"/>
                </a:lnTo>
                <a:lnTo>
                  <a:pt x="104331" y="211632"/>
                </a:lnTo>
                <a:lnTo>
                  <a:pt x="99598" y="212525"/>
                </a:lnTo>
                <a:lnTo>
                  <a:pt x="94538" y="213121"/>
                </a:lnTo>
                <a:lnTo>
                  <a:pt x="90211" y="213518"/>
                </a:lnTo>
                <a:lnTo>
                  <a:pt x="86374" y="213783"/>
                </a:lnTo>
                <a:lnTo>
                  <a:pt x="82864" y="213959"/>
                </a:lnTo>
                <a:lnTo>
                  <a:pt x="71344" y="214156"/>
                </a:lnTo>
                <a:lnTo>
                  <a:pt x="64271" y="214208"/>
                </a:lnTo>
                <a:lnTo>
                  <a:pt x="58603" y="215195"/>
                </a:lnTo>
                <a:lnTo>
                  <a:pt x="53873" y="216806"/>
                </a:lnTo>
                <a:lnTo>
                  <a:pt x="49766" y="218832"/>
                </a:lnTo>
                <a:lnTo>
                  <a:pt x="46076" y="220184"/>
                </a:lnTo>
                <a:lnTo>
                  <a:pt x="39436" y="221684"/>
                </a:lnTo>
                <a:lnTo>
                  <a:pt x="33309" y="224891"/>
                </a:lnTo>
                <a:lnTo>
                  <a:pt x="27412" y="229492"/>
                </a:lnTo>
                <a:lnTo>
                  <a:pt x="21616" y="234711"/>
                </a:lnTo>
                <a:lnTo>
                  <a:pt x="16025" y="239932"/>
                </a:lnTo>
                <a:lnTo>
                  <a:pt x="11793" y="244114"/>
                </a:lnTo>
                <a:lnTo>
                  <a:pt x="10282" y="246563"/>
                </a:lnTo>
                <a:lnTo>
                  <a:pt x="7206" y="254560"/>
                </a:lnTo>
                <a:lnTo>
                  <a:pt x="1637" y="262962"/>
                </a:lnTo>
                <a:lnTo>
                  <a:pt x="0" y="268637"/>
                </a:lnTo>
                <a:lnTo>
                  <a:pt x="516" y="273389"/>
                </a:lnTo>
                <a:lnTo>
                  <a:pt x="1813" y="279414"/>
                </a:lnTo>
                <a:lnTo>
                  <a:pt x="3630" y="286288"/>
                </a:lnTo>
                <a:lnTo>
                  <a:pt x="5793" y="292776"/>
                </a:lnTo>
                <a:lnTo>
                  <a:pt x="8189" y="299007"/>
                </a:lnTo>
                <a:lnTo>
                  <a:pt x="10738" y="305066"/>
                </a:lnTo>
                <a:lnTo>
                  <a:pt x="16110" y="314337"/>
                </a:lnTo>
                <a:lnTo>
                  <a:pt x="22769" y="323500"/>
                </a:lnTo>
                <a:lnTo>
                  <a:pt x="28759" y="327293"/>
                </a:lnTo>
                <a:lnTo>
                  <a:pt x="33024" y="329638"/>
                </a:lnTo>
                <a:lnTo>
                  <a:pt x="36819" y="331201"/>
                </a:lnTo>
                <a:lnTo>
                  <a:pt x="43576" y="332938"/>
                </a:lnTo>
                <a:lnTo>
                  <a:pt x="47665" y="334354"/>
                </a:lnTo>
                <a:lnTo>
                  <a:pt x="52295" y="336250"/>
                </a:lnTo>
                <a:lnTo>
                  <a:pt x="57287" y="338467"/>
                </a:lnTo>
                <a:lnTo>
                  <a:pt x="62519" y="339944"/>
                </a:lnTo>
                <a:lnTo>
                  <a:pt x="67914" y="340930"/>
                </a:lnTo>
                <a:lnTo>
                  <a:pt x="73414" y="341587"/>
                </a:lnTo>
                <a:lnTo>
                  <a:pt x="81844" y="342025"/>
                </a:lnTo>
                <a:lnTo>
                  <a:pt x="103911" y="342511"/>
                </a:lnTo>
                <a:lnTo>
                  <a:pt x="161568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0"/>
          <p:cNvSpPr/>
          <p:nvPr/>
        </p:nvSpPr>
        <p:spPr>
          <a:xfrm>
            <a:off x="7564453" y="3711903"/>
            <a:ext cx="213663" cy="145719"/>
          </a:xfrm>
          <a:custGeom>
            <a:avLst/>
            <a:gdLst/>
            <a:ahLst/>
            <a:cxnLst/>
            <a:rect l="0" t="0" r="0" b="0"/>
            <a:pathLst>
              <a:path w="213663" h="145719">
                <a:moveTo>
                  <a:pt x="7922" y="42851"/>
                </a:moveTo>
                <a:lnTo>
                  <a:pt x="12472" y="51953"/>
                </a:lnTo>
                <a:lnTo>
                  <a:pt x="14766" y="54634"/>
                </a:lnTo>
                <a:lnTo>
                  <a:pt x="17247" y="56422"/>
                </a:lnTo>
                <a:lnTo>
                  <a:pt x="19853" y="57613"/>
                </a:lnTo>
                <a:lnTo>
                  <a:pt x="24448" y="58408"/>
                </a:lnTo>
                <a:lnTo>
                  <a:pt x="30370" y="58937"/>
                </a:lnTo>
                <a:lnTo>
                  <a:pt x="37175" y="59290"/>
                </a:lnTo>
                <a:lnTo>
                  <a:pt x="49816" y="59683"/>
                </a:lnTo>
                <a:lnTo>
                  <a:pt x="73453" y="59934"/>
                </a:lnTo>
                <a:lnTo>
                  <a:pt x="78279" y="59003"/>
                </a:lnTo>
                <a:lnTo>
                  <a:pt x="82449" y="57429"/>
                </a:lnTo>
                <a:lnTo>
                  <a:pt x="86182" y="55427"/>
                </a:lnTo>
                <a:lnTo>
                  <a:pt x="94384" y="52188"/>
                </a:lnTo>
                <a:lnTo>
                  <a:pt x="118740" y="43509"/>
                </a:lnTo>
                <a:lnTo>
                  <a:pt x="164912" y="27709"/>
                </a:lnTo>
                <a:lnTo>
                  <a:pt x="167826" y="25136"/>
                </a:lnTo>
                <a:lnTo>
                  <a:pt x="170722" y="21516"/>
                </a:lnTo>
                <a:lnTo>
                  <a:pt x="173606" y="17198"/>
                </a:lnTo>
                <a:lnTo>
                  <a:pt x="174575" y="14319"/>
                </a:lnTo>
                <a:lnTo>
                  <a:pt x="174269" y="12400"/>
                </a:lnTo>
                <a:lnTo>
                  <a:pt x="171389" y="9315"/>
                </a:lnTo>
                <a:lnTo>
                  <a:pt x="166934" y="4769"/>
                </a:lnTo>
                <a:lnTo>
                  <a:pt x="164413" y="3176"/>
                </a:lnTo>
                <a:lnTo>
                  <a:pt x="159071" y="1406"/>
                </a:lnTo>
                <a:lnTo>
                  <a:pt x="155259" y="409"/>
                </a:lnTo>
                <a:lnTo>
                  <a:pt x="149287" y="176"/>
                </a:lnTo>
                <a:lnTo>
                  <a:pt x="106013" y="0"/>
                </a:lnTo>
                <a:lnTo>
                  <a:pt x="99986" y="949"/>
                </a:lnTo>
                <a:lnTo>
                  <a:pt x="94063" y="2534"/>
                </a:lnTo>
                <a:lnTo>
                  <a:pt x="88209" y="4543"/>
                </a:lnTo>
                <a:lnTo>
                  <a:pt x="82401" y="5883"/>
                </a:lnTo>
                <a:lnTo>
                  <a:pt x="76625" y="6776"/>
                </a:lnTo>
                <a:lnTo>
                  <a:pt x="70869" y="7371"/>
                </a:lnTo>
                <a:lnTo>
                  <a:pt x="65127" y="8720"/>
                </a:lnTo>
                <a:lnTo>
                  <a:pt x="59393" y="10572"/>
                </a:lnTo>
                <a:lnTo>
                  <a:pt x="53666" y="12759"/>
                </a:lnTo>
                <a:lnTo>
                  <a:pt x="47943" y="15171"/>
                </a:lnTo>
                <a:lnTo>
                  <a:pt x="42223" y="17730"/>
                </a:lnTo>
                <a:lnTo>
                  <a:pt x="36504" y="20389"/>
                </a:lnTo>
                <a:lnTo>
                  <a:pt x="30787" y="25019"/>
                </a:lnTo>
                <a:lnTo>
                  <a:pt x="25070" y="30963"/>
                </a:lnTo>
                <a:lnTo>
                  <a:pt x="19354" y="37784"/>
                </a:lnTo>
                <a:lnTo>
                  <a:pt x="14591" y="43283"/>
                </a:lnTo>
                <a:lnTo>
                  <a:pt x="6759" y="51933"/>
                </a:lnTo>
                <a:lnTo>
                  <a:pt x="4289" y="55574"/>
                </a:lnTo>
                <a:lnTo>
                  <a:pt x="2642" y="58953"/>
                </a:lnTo>
                <a:lnTo>
                  <a:pt x="1544" y="62158"/>
                </a:lnTo>
                <a:lnTo>
                  <a:pt x="813" y="67153"/>
                </a:lnTo>
                <a:lnTo>
                  <a:pt x="325" y="73340"/>
                </a:lnTo>
                <a:lnTo>
                  <a:pt x="0" y="80322"/>
                </a:lnTo>
                <a:lnTo>
                  <a:pt x="735" y="85929"/>
                </a:lnTo>
                <a:lnTo>
                  <a:pt x="2178" y="90620"/>
                </a:lnTo>
                <a:lnTo>
                  <a:pt x="4093" y="94700"/>
                </a:lnTo>
                <a:lnTo>
                  <a:pt x="6322" y="98372"/>
                </a:lnTo>
                <a:lnTo>
                  <a:pt x="8760" y="101773"/>
                </a:lnTo>
                <a:lnTo>
                  <a:pt x="11338" y="104993"/>
                </a:lnTo>
                <a:lnTo>
                  <a:pt x="14010" y="108091"/>
                </a:lnTo>
                <a:lnTo>
                  <a:pt x="16743" y="111110"/>
                </a:lnTo>
                <a:lnTo>
                  <a:pt x="19517" y="114075"/>
                </a:lnTo>
                <a:lnTo>
                  <a:pt x="23272" y="117003"/>
                </a:lnTo>
                <a:lnTo>
                  <a:pt x="27680" y="119909"/>
                </a:lnTo>
                <a:lnTo>
                  <a:pt x="32524" y="122798"/>
                </a:lnTo>
                <a:lnTo>
                  <a:pt x="37658" y="125677"/>
                </a:lnTo>
                <a:lnTo>
                  <a:pt x="48443" y="131415"/>
                </a:lnTo>
                <a:lnTo>
                  <a:pt x="65225" y="140001"/>
                </a:lnTo>
                <a:lnTo>
                  <a:pt x="70889" y="141908"/>
                </a:lnTo>
                <a:lnTo>
                  <a:pt x="76569" y="143179"/>
                </a:lnTo>
                <a:lnTo>
                  <a:pt x="82262" y="144027"/>
                </a:lnTo>
                <a:lnTo>
                  <a:pt x="87962" y="144592"/>
                </a:lnTo>
                <a:lnTo>
                  <a:pt x="93667" y="144968"/>
                </a:lnTo>
                <a:lnTo>
                  <a:pt x="99376" y="145220"/>
                </a:lnTo>
                <a:lnTo>
                  <a:pt x="113338" y="145498"/>
                </a:lnTo>
                <a:lnTo>
                  <a:pt x="201068" y="145718"/>
                </a:lnTo>
                <a:lnTo>
                  <a:pt x="205266" y="144767"/>
                </a:lnTo>
                <a:lnTo>
                  <a:pt x="208064" y="143180"/>
                </a:lnTo>
                <a:lnTo>
                  <a:pt x="213662" y="1371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1"/>
          <p:cNvSpPr/>
          <p:nvPr/>
        </p:nvSpPr>
        <p:spPr>
          <a:xfrm>
            <a:off x="7838122" y="3729201"/>
            <a:ext cx="204505" cy="246383"/>
          </a:xfrm>
          <a:custGeom>
            <a:avLst/>
            <a:gdLst/>
            <a:ahLst/>
            <a:cxnLst/>
            <a:rect l="0" t="0" r="0" b="0"/>
            <a:pathLst>
              <a:path w="204505" h="246383">
                <a:moveTo>
                  <a:pt x="0" y="8409"/>
                </a:moveTo>
                <a:lnTo>
                  <a:pt x="0" y="88175"/>
                </a:lnTo>
                <a:lnTo>
                  <a:pt x="953" y="97781"/>
                </a:lnTo>
                <a:lnTo>
                  <a:pt x="2540" y="106090"/>
                </a:lnTo>
                <a:lnTo>
                  <a:pt x="4551" y="113535"/>
                </a:lnTo>
                <a:lnTo>
                  <a:pt x="5892" y="120403"/>
                </a:lnTo>
                <a:lnTo>
                  <a:pt x="6785" y="126886"/>
                </a:lnTo>
                <a:lnTo>
                  <a:pt x="7381" y="133114"/>
                </a:lnTo>
                <a:lnTo>
                  <a:pt x="6826" y="139171"/>
                </a:lnTo>
                <a:lnTo>
                  <a:pt x="5503" y="145113"/>
                </a:lnTo>
                <a:lnTo>
                  <a:pt x="3669" y="150980"/>
                </a:lnTo>
                <a:lnTo>
                  <a:pt x="3398" y="156796"/>
                </a:lnTo>
                <a:lnTo>
                  <a:pt x="4171" y="162578"/>
                </a:lnTo>
                <a:lnTo>
                  <a:pt x="5638" y="168339"/>
                </a:lnTo>
                <a:lnTo>
                  <a:pt x="6616" y="173131"/>
                </a:lnTo>
                <a:lnTo>
                  <a:pt x="7268" y="177279"/>
                </a:lnTo>
                <a:lnTo>
                  <a:pt x="7703" y="180996"/>
                </a:lnTo>
                <a:lnTo>
                  <a:pt x="7993" y="185380"/>
                </a:lnTo>
                <a:lnTo>
                  <a:pt x="8186" y="190207"/>
                </a:lnTo>
                <a:lnTo>
                  <a:pt x="8458" y="203562"/>
                </a:lnTo>
                <a:lnTo>
                  <a:pt x="8496" y="207091"/>
                </a:lnTo>
                <a:lnTo>
                  <a:pt x="9474" y="210396"/>
                </a:lnTo>
                <a:lnTo>
                  <a:pt x="13101" y="216608"/>
                </a:lnTo>
                <a:lnTo>
                  <a:pt x="14449" y="220551"/>
                </a:lnTo>
                <a:lnTo>
                  <a:pt x="15348" y="225084"/>
                </a:lnTo>
                <a:lnTo>
                  <a:pt x="15947" y="230011"/>
                </a:lnTo>
                <a:lnTo>
                  <a:pt x="17299" y="234249"/>
                </a:lnTo>
                <a:lnTo>
                  <a:pt x="21340" y="241497"/>
                </a:lnTo>
                <a:lnTo>
                  <a:pt x="24421" y="246382"/>
                </a:lnTo>
                <a:lnTo>
                  <a:pt x="25805" y="246115"/>
                </a:lnTo>
                <a:lnTo>
                  <a:pt x="31353" y="242141"/>
                </a:lnTo>
                <a:lnTo>
                  <a:pt x="32985" y="240877"/>
                </a:lnTo>
                <a:lnTo>
                  <a:pt x="33710" y="235236"/>
                </a:lnTo>
                <a:lnTo>
                  <a:pt x="33903" y="231064"/>
                </a:lnTo>
                <a:lnTo>
                  <a:pt x="34119" y="221349"/>
                </a:lnTo>
                <a:lnTo>
                  <a:pt x="34255" y="204141"/>
                </a:lnTo>
                <a:lnTo>
                  <a:pt x="35220" y="200809"/>
                </a:lnTo>
                <a:lnTo>
                  <a:pt x="38831" y="194568"/>
                </a:lnTo>
                <a:lnTo>
                  <a:pt x="40174" y="190617"/>
                </a:lnTo>
                <a:lnTo>
                  <a:pt x="41071" y="186079"/>
                </a:lnTo>
                <a:lnTo>
                  <a:pt x="41669" y="181147"/>
                </a:lnTo>
                <a:lnTo>
                  <a:pt x="43018" y="175955"/>
                </a:lnTo>
                <a:lnTo>
                  <a:pt x="44872" y="170589"/>
                </a:lnTo>
                <a:lnTo>
                  <a:pt x="47060" y="165106"/>
                </a:lnTo>
                <a:lnTo>
                  <a:pt x="48519" y="159546"/>
                </a:lnTo>
                <a:lnTo>
                  <a:pt x="49491" y="153935"/>
                </a:lnTo>
                <a:lnTo>
                  <a:pt x="50139" y="148289"/>
                </a:lnTo>
                <a:lnTo>
                  <a:pt x="51523" y="142620"/>
                </a:lnTo>
                <a:lnTo>
                  <a:pt x="53399" y="136935"/>
                </a:lnTo>
                <a:lnTo>
                  <a:pt x="55602" y="131240"/>
                </a:lnTo>
                <a:lnTo>
                  <a:pt x="58023" y="125539"/>
                </a:lnTo>
                <a:lnTo>
                  <a:pt x="63253" y="114124"/>
                </a:lnTo>
                <a:lnTo>
                  <a:pt x="71553" y="96987"/>
                </a:lnTo>
                <a:lnTo>
                  <a:pt x="73420" y="92226"/>
                </a:lnTo>
                <a:lnTo>
                  <a:pt x="74664" y="88100"/>
                </a:lnTo>
                <a:lnTo>
                  <a:pt x="75494" y="84396"/>
                </a:lnTo>
                <a:lnTo>
                  <a:pt x="76046" y="80022"/>
                </a:lnTo>
                <a:lnTo>
                  <a:pt x="76416" y="75201"/>
                </a:lnTo>
                <a:lnTo>
                  <a:pt x="76661" y="70082"/>
                </a:lnTo>
                <a:lnTo>
                  <a:pt x="78729" y="63812"/>
                </a:lnTo>
                <a:lnTo>
                  <a:pt x="82014" y="56774"/>
                </a:lnTo>
                <a:lnTo>
                  <a:pt x="86108" y="49225"/>
                </a:lnTo>
                <a:lnTo>
                  <a:pt x="90742" y="42287"/>
                </a:lnTo>
                <a:lnTo>
                  <a:pt x="95738" y="35757"/>
                </a:lnTo>
                <a:lnTo>
                  <a:pt x="100973" y="29498"/>
                </a:lnTo>
                <a:lnTo>
                  <a:pt x="105415" y="24373"/>
                </a:lnTo>
                <a:lnTo>
                  <a:pt x="112891" y="16139"/>
                </a:lnTo>
                <a:lnTo>
                  <a:pt x="119389" y="9304"/>
                </a:lnTo>
                <a:lnTo>
                  <a:pt x="122455" y="6148"/>
                </a:lnTo>
                <a:lnTo>
                  <a:pt x="125453" y="4044"/>
                </a:lnTo>
                <a:lnTo>
                  <a:pt x="131322" y="1706"/>
                </a:lnTo>
                <a:lnTo>
                  <a:pt x="137105" y="667"/>
                </a:lnTo>
                <a:lnTo>
                  <a:pt x="142851" y="205"/>
                </a:lnTo>
                <a:lnTo>
                  <a:pt x="148580" y="0"/>
                </a:lnTo>
                <a:lnTo>
                  <a:pt x="151441" y="898"/>
                </a:lnTo>
                <a:lnTo>
                  <a:pt x="157160" y="4436"/>
                </a:lnTo>
                <a:lnTo>
                  <a:pt x="162877" y="11723"/>
                </a:lnTo>
                <a:lnTo>
                  <a:pt x="165735" y="16333"/>
                </a:lnTo>
                <a:lnTo>
                  <a:pt x="171450" y="23996"/>
                </a:lnTo>
                <a:lnTo>
                  <a:pt x="177165" y="30576"/>
                </a:lnTo>
                <a:lnTo>
                  <a:pt x="182880" y="36676"/>
                </a:lnTo>
                <a:lnTo>
                  <a:pt x="191453" y="45465"/>
                </a:lnTo>
                <a:lnTo>
                  <a:pt x="193357" y="48353"/>
                </a:lnTo>
                <a:lnTo>
                  <a:pt x="195475" y="54102"/>
                </a:lnTo>
                <a:lnTo>
                  <a:pt x="196038" y="58873"/>
                </a:lnTo>
                <a:lnTo>
                  <a:pt x="196415" y="64911"/>
                </a:lnTo>
                <a:lnTo>
                  <a:pt x="196666" y="71795"/>
                </a:lnTo>
                <a:lnTo>
                  <a:pt x="197786" y="77336"/>
                </a:lnTo>
                <a:lnTo>
                  <a:pt x="199485" y="81983"/>
                </a:lnTo>
                <a:lnTo>
                  <a:pt x="201570" y="86033"/>
                </a:lnTo>
                <a:lnTo>
                  <a:pt x="202960" y="90638"/>
                </a:lnTo>
                <a:lnTo>
                  <a:pt x="203887" y="95613"/>
                </a:lnTo>
                <a:lnTo>
                  <a:pt x="204504" y="100835"/>
                </a:lnTo>
                <a:lnTo>
                  <a:pt x="203963" y="105269"/>
                </a:lnTo>
                <a:lnTo>
                  <a:pt x="202651" y="109177"/>
                </a:lnTo>
                <a:lnTo>
                  <a:pt x="200822" y="112735"/>
                </a:lnTo>
                <a:lnTo>
                  <a:pt x="198652" y="117964"/>
                </a:lnTo>
                <a:lnTo>
                  <a:pt x="196252" y="124308"/>
                </a:lnTo>
                <a:lnTo>
                  <a:pt x="190107" y="141369"/>
                </a:lnTo>
                <a:lnTo>
                  <a:pt x="186727" y="146242"/>
                </a:lnTo>
                <a:lnTo>
                  <a:pt x="184492" y="148875"/>
                </a:lnTo>
                <a:lnTo>
                  <a:pt x="181097" y="150631"/>
                </a:lnTo>
                <a:lnTo>
                  <a:pt x="176929" y="151801"/>
                </a:lnTo>
                <a:lnTo>
                  <a:pt x="172245" y="152581"/>
                </a:lnTo>
                <a:lnTo>
                  <a:pt x="167217" y="154053"/>
                </a:lnTo>
                <a:lnTo>
                  <a:pt x="161961" y="155988"/>
                </a:lnTo>
                <a:lnTo>
                  <a:pt x="156552" y="158230"/>
                </a:lnTo>
                <a:lnTo>
                  <a:pt x="151040" y="159724"/>
                </a:lnTo>
                <a:lnTo>
                  <a:pt x="145462" y="160721"/>
                </a:lnTo>
                <a:lnTo>
                  <a:pt x="139837" y="161385"/>
                </a:lnTo>
                <a:lnTo>
                  <a:pt x="134182" y="160875"/>
                </a:lnTo>
                <a:lnTo>
                  <a:pt x="128507" y="159583"/>
                </a:lnTo>
                <a:lnTo>
                  <a:pt x="122819" y="157769"/>
                </a:lnTo>
                <a:lnTo>
                  <a:pt x="117121" y="156560"/>
                </a:lnTo>
                <a:lnTo>
                  <a:pt x="111419" y="155754"/>
                </a:lnTo>
                <a:lnTo>
                  <a:pt x="105712" y="155216"/>
                </a:lnTo>
                <a:lnTo>
                  <a:pt x="100003" y="153905"/>
                </a:lnTo>
                <a:lnTo>
                  <a:pt x="94291" y="152079"/>
                </a:lnTo>
                <a:lnTo>
                  <a:pt x="88579" y="149909"/>
                </a:lnTo>
                <a:lnTo>
                  <a:pt x="82865" y="147510"/>
                </a:lnTo>
                <a:lnTo>
                  <a:pt x="77150" y="144958"/>
                </a:lnTo>
                <a:lnTo>
                  <a:pt x="60008" y="1369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2"/>
          <p:cNvSpPr/>
          <p:nvPr/>
        </p:nvSpPr>
        <p:spPr>
          <a:xfrm>
            <a:off x="8052434" y="3780482"/>
            <a:ext cx="154307" cy="145723"/>
          </a:xfrm>
          <a:custGeom>
            <a:avLst/>
            <a:gdLst/>
            <a:ahLst/>
            <a:cxnLst/>
            <a:rect l="0" t="0" r="0" b="0"/>
            <a:pathLst>
              <a:path w="154307" h="145723">
                <a:moveTo>
                  <a:pt x="0" y="8563"/>
                </a:moveTo>
                <a:lnTo>
                  <a:pt x="9103" y="17664"/>
                </a:lnTo>
                <a:lnTo>
                  <a:pt x="13688" y="20345"/>
                </a:lnTo>
                <a:lnTo>
                  <a:pt x="18650" y="22133"/>
                </a:lnTo>
                <a:lnTo>
                  <a:pt x="23864" y="23324"/>
                </a:lnTo>
                <a:lnTo>
                  <a:pt x="28292" y="24119"/>
                </a:lnTo>
                <a:lnTo>
                  <a:pt x="32197" y="24648"/>
                </a:lnTo>
                <a:lnTo>
                  <a:pt x="35752" y="25001"/>
                </a:lnTo>
                <a:lnTo>
                  <a:pt x="68061" y="30049"/>
                </a:lnTo>
                <a:lnTo>
                  <a:pt x="79664" y="30507"/>
                </a:lnTo>
                <a:lnTo>
                  <a:pt x="90258" y="29860"/>
                </a:lnTo>
                <a:lnTo>
                  <a:pt x="100177" y="28476"/>
                </a:lnTo>
                <a:lnTo>
                  <a:pt x="106789" y="26601"/>
                </a:lnTo>
                <a:lnTo>
                  <a:pt x="111198" y="24398"/>
                </a:lnTo>
                <a:lnTo>
                  <a:pt x="114138" y="21977"/>
                </a:lnTo>
                <a:lnTo>
                  <a:pt x="117049" y="20363"/>
                </a:lnTo>
                <a:lnTo>
                  <a:pt x="119943" y="19287"/>
                </a:lnTo>
                <a:lnTo>
                  <a:pt x="122825" y="18570"/>
                </a:lnTo>
                <a:lnTo>
                  <a:pt x="125699" y="17139"/>
                </a:lnTo>
                <a:lnTo>
                  <a:pt x="128567" y="15233"/>
                </a:lnTo>
                <a:lnTo>
                  <a:pt x="135463" y="9880"/>
                </a:lnTo>
                <a:lnTo>
                  <a:pt x="135077" y="8489"/>
                </a:lnTo>
                <a:lnTo>
                  <a:pt x="132106" y="4402"/>
                </a:lnTo>
                <a:lnTo>
                  <a:pt x="129630" y="1298"/>
                </a:lnTo>
                <a:lnTo>
                  <a:pt x="128330" y="862"/>
                </a:lnTo>
                <a:lnTo>
                  <a:pt x="124345" y="377"/>
                </a:lnTo>
                <a:lnTo>
                  <a:pt x="121950" y="248"/>
                </a:lnTo>
                <a:lnTo>
                  <a:pt x="116747" y="105"/>
                </a:lnTo>
                <a:lnTo>
                  <a:pt x="88045" y="0"/>
                </a:lnTo>
                <a:lnTo>
                  <a:pt x="82510" y="949"/>
                </a:lnTo>
                <a:lnTo>
                  <a:pt x="76914" y="2535"/>
                </a:lnTo>
                <a:lnTo>
                  <a:pt x="71278" y="4544"/>
                </a:lnTo>
                <a:lnTo>
                  <a:pt x="66569" y="6836"/>
                </a:lnTo>
                <a:lnTo>
                  <a:pt x="62478" y="9316"/>
                </a:lnTo>
                <a:lnTo>
                  <a:pt x="58798" y="11923"/>
                </a:lnTo>
                <a:lnTo>
                  <a:pt x="55391" y="14613"/>
                </a:lnTo>
                <a:lnTo>
                  <a:pt x="52167" y="17359"/>
                </a:lnTo>
                <a:lnTo>
                  <a:pt x="49066" y="20141"/>
                </a:lnTo>
                <a:lnTo>
                  <a:pt x="43080" y="25774"/>
                </a:lnTo>
                <a:lnTo>
                  <a:pt x="31476" y="37151"/>
                </a:lnTo>
                <a:lnTo>
                  <a:pt x="29557" y="40004"/>
                </a:lnTo>
                <a:lnTo>
                  <a:pt x="28278" y="42859"/>
                </a:lnTo>
                <a:lnTo>
                  <a:pt x="27423" y="45714"/>
                </a:lnTo>
                <a:lnTo>
                  <a:pt x="26855" y="50475"/>
                </a:lnTo>
                <a:lnTo>
                  <a:pt x="26477" y="56507"/>
                </a:lnTo>
                <a:lnTo>
                  <a:pt x="25943" y="73568"/>
                </a:lnTo>
                <a:lnTo>
                  <a:pt x="25868" y="77617"/>
                </a:lnTo>
                <a:lnTo>
                  <a:pt x="28675" y="83174"/>
                </a:lnTo>
                <a:lnTo>
                  <a:pt x="33405" y="89736"/>
                </a:lnTo>
                <a:lnTo>
                  <a:pt x="39415" y="96968"/>
                </a:lnTo>
                <a:lnTo>
                  <a:pt x="45327" y="102742"/>
                </a:lnTo>
                <a:lnTo>
                  <a:pt x="51173" y="107544"/>
                </a:lnTo>
                <a:lnTo>
                  <a:pt x="56975" y="111698"/>
                </a:lnTo>
                <a:lnTo>
                  <a:pt x="64655" y="115419"/>
                </a:lnTo>
                <a:lnTo>
                  <a:pt x="73583" y="118853"/>
                </a:lnTo>
                <a:lnTo>
                  <a:pt x="83346" y="122094"/>
                </a:lnTo>
                <a:lnTo>
                  <a:pt x="90806" y="125208"/>
                </a:lnTo>
                <a:lnTo>
                  <a:pt x="96733" y="128236"/>
                </a:lnTo>
                <a:lnTo>
                  <a:pt x="101637" y="131207"/>
                </a:lnTo>
                <a:lnTo>
                  <a:pt x="106810" y="133188"/>
                </a:lnTo>
                <a:lnTo>
                  <a:pt x="112165" y="134509"/>
                </a:lnTo>
                <a:lnTo>
                  <a:pt x="117639" y="135389"/>
                </a:lnTo>
                <a:lnTo>
                  <a:pt x="122241" y="136929"/>
                </a:lnTo>
                <a:lnTo>
                  <a:pt x="126262" y="138908"/>
                </a:lnTo>
                <a:lnTo>
                  <a:pt x="129895" y="141179"/>
                </a:lnTo>
                <a:lnTo>
                  <a:pt x="134222" y="142694"/>
                </a:lnTo>
                <a:lnTo>
                  <a:pt x="139012" y="143704"/>
                </a:lnTo>
                <a:lnTo>
                  <a:pt x="154306" y="1457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3"/>
          <p:cNvSpPr/>
          <p:nvPr/>
        </p:nvSpPr>
        <p:spPr>
          <a:xfrm>
            <a:off x="8232457" y="3737610"/>
            <a:ext cx="162878" cy="205741"/>
          </a:xfrm>
          <a:custGeom>
            <a:avLst/>
            <a:gdLst/>
            <a:ahLst/>
            <a:cxnLst/>
            <a:rect l="0" t="0" r="0" b="0"/>
            <a:pathLst>
              <a:path w="162878" h="205741">
                <a:moveTo>
                  <a:pt x="0" y="0"/>
                </a:moveTo>
                <a:lnTo>
                  <a:pt x="0" y="13652"/>
                </a:lnTo>
                <a:lnTo>
                  <a:pt x="952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5892" y="37022"/>
                </a:lnTo>
                <a:lnTo>
                  <a:pt x="6785" y="42779"/>
                </a:lnTo>
                <a:lnTo>
                  <a:pt x="7381" y="48521"/>
                </a:lnTo>
                <a:lnTo>
                  <a:pt x="7778" y="56160"/>
                </a:lnTo>
                <a:lnTo>
                  <a:pt x="8220" y="74807"/>
                </a:lnTo>
                <a:lnTo>
                  <a:pt x="7385" y="85114"/>
                </a:lnTo>
                <a:lnTo>
                  <a:pt x="5876" y="95795"/>
                </a:lnTo>
                <a:lnTo>
                  <a:pt x="3917" y="106726"/>
                </a:lnTo>
                <a:lnTo>
                  <a:pt x="2612" y="115918"/>
                </a:lnTo>
                <a:lnTo>
                  <a:pt x="1741" y="123951"/>
                </a:lnTo>
                <a:lnTo>
                  <a:pt x="774" y="137004"/>
                </a:lnTo>
                <a:lnTo>
                  <a:pt x="345" y="145980"/>
                </a:lnTo>
                <a:lnTo>
                  <a:pt x="1183" y="149708"/>
                </a:lnTo>
                <a:lnTo>
                  <a:pt x="2693" y="153145"/>
                </a:lnTo>
                <a:lnTo>
                  <a:pt x="7411" y="160955"/>
                </a:lnTo>
                <a:lnTo>
                  <a:pt x="8750" y="161595"/>
                </a:lnTo>
                <a:lnTo>
                  <a:pt x="12780" y="162308"/>
                </a:lnTo>
                <a:lnTo>
                  <a:pt x="15187" y="161545"/>
                </a:lnTo>
                <a:lnTo>
                  <a:pt x="17744" y="160084"/>
                </a:lnTo>
                <a:lnTo>
                  <a:pt x="20402" y="158158"/>
                </a:lnTo>
                <a:lnTo>
                  <a:pt x="25032" y="152111"/>
                </a:lnTo>
                <a:lnTo>
                  <a:pt x="30976" y="143317"/>
                </a:lnTo>
                <a:lnTo>
                  <a:pt x="37796" y="132692"/>
                </a:lnTo>
                <a:lnTo>
                  <a:pt x="44247" y="124656"/>
                </a:lnTo>
                <a:lnTo>
                  <a:pt x="50453" y="118346"/>
                </a:lnTo>
                <a:lnTo>
                  <a:pt x="56495" y="113187"/>
                </a:lnTo>
                <a:lnTo>
                  <a:pt x="60523" y="107843"/>
                </a:lnTo>
                <a:lnTo>
                  <a:pt x="63208" y="102375"/>
                </a:lnTo>
                <a:lnTo>
                  <a:pt x="64999" y="96825"/>
                </a:lnTo>
                <a:lnTo>
                  <a:pt x="67145" y="92172"/>
                </a:lnTo>
                <a:lnTo>
                  <a:pt x="69529" y="88118"/>
                </a:lnTo>
                <a:lnTo>
                  <a:pt x="72070" y="84463"/>
                </a:lnTo>
                <a:lnTo>
                  <a:pt x="76622" y="80121"/>
                </a:lnTo>
                <a:lnTo>
                  <a:pt x="82513" y="75321"/>
                </a:lnTo>
                <a:lnTo>
                  <a:pt x="98849" y="63032"/>
                </a:lnTo>
                <a:lnTo>
                  <a:pt x="101142" y="62024"/>
                </a:lnTo>
                <a:lnTo>
                  <a:pt x="106230" y="60903"/>
                </a:lnTo>
                <a:lnTo>
                  <a:pt x="108919" y="60605"/>
                </a:lnTo>
                <a:lnTo>
                  <a:pt x="111666" y="60405"/>
                </a:lnTo>
                <a:lnTo>
                  <a:pt x="114449" y="60272"/>
                </a:lnTo>
                <a:lnTo>
                  <a:pt x="116304" y="61137"/>
                </a:lnTo>
                <a:lnTo>
                  <a:pt x="117541" y="62665"/>
                </a:lnTo>
                <a:lnTo>
                  <a:pt x="119527" y="67411"/>
                </a:lnTo>
                <a:lnTo>
                  <a:pt x="119871" y="72784"/>
                </a:lnTo>
                <a:lnTo>
                  <a:pt x="120871" y="77098"/>
                </a:lnTo>
                <a:lnTo>
                  <a:pt x="122491" y="82831"/>
                </a:lnTo>
                <a:lnTo>
                  <a:pt x="124523" y="89510"/>
                </a:lnTo>
                <a:lnTo>
                  <a:pt x="125878" y="94916"/>
                </a:lnTo>
                <a:lnTo>
                  <a:pt x="126781" y="99472"/>
                </a:lnTo>
                <a:lnTo>
                  <a:pt x="127383" y="103462"/>
                </a:lnTo>
                <a:lnTo>
                  <a:pt x="128737" y="108027"/>
                </a:lnTo>
                <a:lnTo>
                  <a:pt x="130592" y="112975"/>
                </a:lnTo>
                <a:lnTo>
                  <a:pt x="132782" y="118179"/>
                </a:lnTo>
                <a:lnTo>
                  <a:pt x="135194" y="124506"/>
                </a:lnTo>
                <a:lnTo>
                  <a:pt x="140414" y="139156"/>
                </a:lnTo>
                <a:lnTo>
                  <a:pt x="143140" y="148016"/>
                </a:lnTo>
                <a:lnTo>
                  <a:pt x="148708" y="168019"/>
                </a:lnTo>
                <a:lnTo>
                  <a:pt x="150573" y="175830"/>
                </a:lnTo>
                <a:lnTo>
                  <a:pt x="151818" y="181990"/>
                </a:lnTo>
                <a:lnTo>
                  <a:pt x="162877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4"/>
          <p:cNvSpPr/>
          <p:nvPr/>
        </p:nvSpPr>
        <p:spPr>
          <a:xfrm>
            <a:off x="8407876" y="3609022"/>
            <a:ext cx="102693" cy="274276"/>
          </a:xfrm>
          <a:custGeom>
            <a:avLst/>
            <a:gdLst/>
            <a:ahLst/>
            <a:cxnLst/>
            <a:rect l="0" t="0" r="0" b="0"/>
            <a:pathLst>
              <a:path w="102693" h="274276">
                <a:moveTo>
                  <a:pt x="98901" y="240030"/>
                </a:moveTo>
                <a:lnTo>
                  <a:pt x="98901" y="235479"/>
                </a:lnTo>
                <a:lnTo>
                  <a:pt x="97949" y="233186"/>
                </a:lnTo>
                <a:lnTo>
                  <a:pt x="96361" y="230705"/>
                </a:lnTo>
                <a:lnTo>
                  <a:pt x="91520" y="224430"/>
                </a:lnTo>
                <a:lnTo>
                  <a:pt x="88318" y="221032"/>
                </a:lnTo>
                <a:lnTo>
                  <a:pt x="86131" y="218792"/>
                </a:lnTo>
                <a:lnTo>
                  <a:pt x="84673" y="216346"/>
                </a:lnTo>
                <a:lnTo>
                  <a:pt x="82332" y="208117"/>
                </a:lnTo>
                <a:lnTo>
                  <a:pt x="82140" y="207325"/>
                </a:lnTo>
                <a:lnTo>
                  <a:pt x="79387" y="203904"/>
                </a:lnTo>
                <a:lnTo>
                  <a:pt x="77319" y="201659"/>
                </a:lnTo>
                <a:lnTo>
                  <a:pt x="74989" y="200162"/>
                </a:lnTo>
                <a:lnTo>
                  <a:pt x="72481" y="199164"/>
                </a:lnTo>
                <a:lnTo>
                  <a:pt x="69858" y="198498"/>
                </a:lnTo>
                <a:lnTo>
                  <a:pt x="66204" y="197102"/>
                </a:lnTo>
                <a:lnTo>
                  <a:pt x="61863" y="195219"/>
                </a:lnTo>
                <a:lnTo>
                  <a:pt x="57064" y="193011"/>
                </a:lnTo>
                <a:lnTo>
                  <a:pt x="52912" y="191539"/>
                </a:lnTo>
                <a:lnTo>
                  <a:pt x="49192" y="190558"/>
                </a:lnTo>
                <a:lnTo>
                  <a:pt x="45759" y="189904"/>
                </a:lnTo>
                <a:lnTo>
                  <a:pt x="42519" y="190420"/>
                </a:lnTo>
                <a:lnTo>
                  <a:pt x="39406" y="191716"/>
                </a:lnTo>
                <a:lnTo>
                  <a:pt x="36377" y="193534"/>
                </a:lnTo>
                <a:lnTo>
                  <a:pt x="33406" y="194745"/>
                </a:lnTo>
                <a:lnTo>
                  <a:pt x="30473" y="195553"/>
                </a:lnTo>
                <a:lnTo>
                  <a:pt x="27564" y="196091"/>
                </a:lnTo>
                <a:lnTo>
                  <a:pt x="24673" y="198355"/>
                </a:lnTo>
                <a:lnTo>
                  <a:pt x="21793" y="201769"/>
                </a:lnTo>
                <a:lnTo>
                  <a:pt x="18921" y="205950"/>
                </a:lnTo>
                <a:lnTo>
                  <a:pt x="16053" y="208737"/>
                </a:lnTo>
                <a:lnTo>
                  <a:pt x="13189" y="210596"/>
                </a:lnTo>
                <a:lnTo>
                  <a:pt x="10327" y="211835"/>
                </a:lnTo>
                <a:lnTo>
                  <a:pt x="8419" y="214566"/>
                </a:lnTo>
                <a:lnTo>
                  <a:pt x="6300" y="222680"/>
                </a:lnTo>
                <a:lnTo>
                  <a:pt x="4781" y="227511"/>
                </a:lnTo>
                <a:lnTo>
                  <a:pt x="2817" y="232637"/>
                </a:lnTo>
                <a:lnTo>
                  <a:pt x="556" y="237959"/>
                </a:lnTo>
                <a:lnTo>
                  <a:pt x="0" y="242459"/>
                </a:lnTo>
                <a:lnTo>
                  <a:pt x="582" y="246412"/>
                </a:lnTo>
                <a:lnTo>
                  <a:pt x="3768" y="253344"/>
                </a:lnTo>
                <a:lnTo>
                  <a:pt x="5953" y="256526"/>
                </a:lnTo>
                <a:lnTo>
                  <a:pt x="8360" y="259600"/>
                </a:lnTo>
                <a:lnTo>
                  <a:pt x="10918" y="262602"/>
                </a:lnTo>
                <a:lnTo>
                  <a:pt x="13576" y="265555"/>
                </a:lnTo>
                <a:lnTo>
                  <a:pt x="16301" y="268477"/>
                </a:lnTo>
                <a:lnTo>
                  <a:pt x="19069" y="270425"/>
                </a:lnTo>
                <a:lnTo>
                  <a:pt x="21867" y="271723"/>
                </a:lnTo>
                <a:lnTo>
                  <a:pt x="24685" y="272589"/>
                </a:lnTo>
                <a:lnTo>
                  <a:pt x="27516" y="273166"/>
                </a:lnTo>
                <a:lnTo>
                  <a:pt x="30357" y="273551"/>
                </a:lnTo>
                <a:lnTo>
                  <a:pt x="37208" y="274168"/>
                </a:lnTo>
                <a:lnTo>
                  <a:pt x="38722" y="274219"/>
                </a:lnTo>
                <a:lnTo>
                  <a:pt x="42944" y="274275"/>
                </a:lnTo>
                <a:lnTo>
                  <a:pt x="45404" y="273338"/>
                </a:lnTo>
                <a:lnTo>
                  <a:pt x="47997" y="271760"/>
                </a:lnTo>
                <a:lnTo>
                  <a:pt x="50678" y="269756"/>
                </a:lnTo>
                <a:lnTo>
                  <a:pt x="54370" y="267467"/>
                </a:lnTo>
                <a:lnTo>
                  <a:pt x="58736" y="264989"/>
                </a:lnTo>
                <a:lnTo>
                  <a:pt x="63552" y="262384"/>
                </a:lnTo>
                <a:lnTo>
                  <a:pt x="67715" y="259696"/>
                </a:lnTo>
                <a:lnTo>
                  <a:pt x="71443" y="256950"/>
                </a:lnTo>
                <a:lnTo>
                  <a:pt x="74881" y="254168"/>
                </a:lnTo>
                <a:lnTo>
                  <a:pt x="78125" y="251360"/>
                </a:lnTo>
                <a:lnTo>
                  <a:pt x="81240" y="248536"/>
                </a:lnTo>
                <a:lnTo>
                  <a:pt x="84269" y="245701"/>
                </a:lnTo>
                <a:lnTo>
                  <a:pt x="87243" y="240953"/>
                </a:lnTo>
                <a:lnTo>
                  <a:pt x="90176" y="234930"/>
                </a:lnTo>
                <a:lnTo>
                  <a:pt x="93085" y="228058"/>
                </a:lnTo>
                <a:lnTo>
                  <a:pt x="95977" y="220619"/>
                </a:lnTo>
                <a:lnTo>
                  <a:pt x="101729" y="204733"/>
                </a:lnTo>
                <a:lnTo>
                  <a:pt x="102692" y="197449"/>
                </a:lnTo>
                <a:lnTo>
                  <a:pt x="102381" y="190687"/>
                </a:lnTo>
                <a:lnTo>
                  <a:pt x="101220" y="184275"/>
                </a:lnTo>
                <a:lnTo>
                  <a:pt x="100448" y="178095"/>
                </a:lnTo>
                <a:lnTo>
                  <a:pt x="99932" y="172070"/>
                </a:lnTo>
                <a:lnTo>
                  <a:pt x="99589" y="166149"/>
                </a:lnTo>
                <a:lnTo>
                  <a:pt x="99207" y="146869"/>
                </a:lnTo>
                <a:lnTo>
                  <a:pt x="99104" y="135060"/>
                </a:lnTo>
                <a:lnTo>
                  <a:pt x="98084" y="124330"/>
                </a:lnTo>
                <a:lnTo>
                  <a:pt x="96452" y="114319"/>
                </a:lnTo>
                <a:lnTo>
                  <a:pt x="94411" y="104788"/>
                </a:lnTo>
                <a:lnTo>
                  <a:pt x="93050" y="96528"/>
                </a:lnTo>
                <a:lnTo>
                  <a:pt x="92143" y="89117"/>
                </a:lnTo>
                <a:lnTo>
                  <a:pt x="91538" y="82272"/>
                </a:lnTo>
                <a:lnTo>
                  <a:pt x="90183" y="74850"/>
                </a:lnTo>
                <a:lnTo>
                  <a:pt x="88327" y="67045"/>
                </a:lnTo>
                <a:lnTo>
                  <a:pt x="86137" y="58984"/>
                </a:lnTo>
                <a:lnTo>
                  <a:pt x="83723" y="52658"/>
                </a:lnTo>
                <a:lnTo>
                  <a:pt x="81163" y="47488"/>
                </a:lnTo>
                <a:lnTo>
                  <a:pt x="78502" y="43089"/>
                </a:lnTo>
                <a:lnTo>
                  <a:pt x="75778" y="39203"/>
                </a:lnTo>
                <a:lnTo>
                  <a:pt x="73007" y="35660"/>
                </a:lnTo>
                <a:lnTo>
                  <a:pt x="70208" y="32346"/>
                </a:lnTo>
                <a:lnTo>
                  <a:pt x="67099" y="26123"/>
                </a:lnTo>
                <a:lnTo>
                  <a:pt x="65717" y="20183"/>
                </a:lnTo>
                <a:lnTo>
                  <a:pt x="65349" y="17265"/>
                </a:lnTo>
                <a:lnTo>
                  <a:pt x="5603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5"/>
          <p:cNvSpPr/>
          <p:nvPr/>
        </p:nvSpPr>
        <p:spPr>
          <a:xfrm>
            <a:off x="8558327" y="3831907"/>
            <a:ext cx="179908" cy="93671"/>
          </a:xfrm>
          <a:custGeom>
            <a:avLst/>
            <a:gdLst/>
            <a:ahLst/>
            <a:cxnLst/>
            <a:rect l="0" t="0" r="0" b="0"/>
            <a:pathLst>
              <a:path w="179908" h="93671">
                <a:moveTo>
                  <a:pt x="51320" y="0"/>
                </a:moveTo>
                <a:lnTo>
                  <a:pt x="56259" y="0"/>
                </a:lnTo>
                <a:lnTo>
                  <a:pt x="52159" y="0"/>
                </a:lnTo>
                <a:lnTo>
                  <a:pt x="56425" y="0"/>
                </a:lnTo>
                <a:lnTo>
                  <a:pt x="46771" y="0"/>
                </a:lnTo>
                <a:lnTo>
                  <a:pt x="45430" y="953"/>
                </a:lnTo>
                <a:lnTo>
                  <a:pt x="44536" y="2540"/>
                </a:lnTo>
                <a:lnTo>
                  <a:pt x="43940" y="4551"/>
                </a:lnTo>
                <a:lnTo>
                  <a:pt x="41637" y="6844"/>
                </a:lnTo>
                <a:lnTo>
                  <a:pt x="38197" y="9325"/>
                </a:lnTo>
                <a:lnTo>
                  <a:pt x="33999" y="11932"/>
                </a:lnTo>
                <a:lnTo>
                  <a:pt x="30247" y="14622"/>
                </a:lnTo>
                <a:lnTo>
                  <a:pt x="26794" y="17368"/>
                </a:lnTo>
                <a:lnTo>
                  <a:pt x="18960" y="24068"/>
                </a:lnTo>
                <a:lnTo>
                  <a:pt x="17364" y="25571"/>
                </a:lnTo>
                <a:lnTo>
                  <a:pt x="8412" y="34352"/>
                </a:lnTo>
                <a:lnTo>
                  <a:pt x="4310" y="38445"/>
                </a:lnTo>
                <a:lnTo>
                  <a:pt x="2835" y="40870"/>
                </a:lnTo>
                <a:lnTo>
                  <a:pt x="1852" y="43439"/>
                </a:lnTo>
                <a:lnTo>
                  <a:pt x="273" y="49856"/>
                </a:lnTo>
                <a:lnTo>
                  <a:pt x="144" y="52287"/>
                </a:lnTo>
                <a:lnTo>
                  <a:pt x="0" y="60069"/>
                </a:lnTo>
                <a:lnTo>
                  <a:pt x="1867" y="64811"/>
                </a:lnTo>
                <a:lnTo>
                  <a:pt x="5016" y="69878"/>
                </a:lnTo>
                <a:lnTo>
                  <a:pt x="9022" y="75160"/>
                </a:lnTo>
                <a:lnTo>
                  <a:pt x="11691" y="79634"/>
                </a:lnTo>
                <a:lnTo>
                  <a:pt x="13471" y="83569"/>
                </a:lnTo>
                <a:lnTo>
                  <a:pt x="14657" y="87146"/>
                </a:lnTo>
                <a:lnTo>
                  <a:pt x="16400" y="89529"/>
                </a:lnTo>
                <a:lnTo>
                  <a:pt x="18515" y="91119"/>
                </a:lnTo>
                <a:lnTo>
                  <a:pt x="20878" y="92178"/>
                </a:lnTo>
                <a:lnTo>
                  <a:pt x="26043" y="93356"/>
                </a:lnTo>
                <a:lnTo>
                  <a:pt x="28754" y="93670"/>
                </a:lnTo>
                <a:lnTo>
                  <a:pt x="30561" y="92927"/>
                </a:lnTo>
                <a:lnTo>
                  <a:pt x="31765" y="91479"/>
                </a:lnTo>
                <a:lnTo>
                  <a:pt x="32569" y="89561"/>
                </a:lnTo>
                <a:lnTo>
                  <a:pt x="34057" y="88282"/>
                </a:lnTo>
                <a:lnTo>
                  <a:pt x="36001" y="87430"/>
                </a:lnTo>
                <a:lnTo>
                  <a:pt x="40702" y="86483"/>
                </a:lnTo>
                <a:lnTo>
                  <a:pt x="45967" y="86062"/>
                </a:lnTo>
                <a:lnTo>
                  <a:pt x="48703" y="84997"/>
                </a:lnTo>
                <a:lnTo>
                  <a:pt x="51480" y="83335"/>
                </a:lnTo>
                <a:lnTo>
                  <a:pt x="54285" y="81274"/>
                </a:lnTo>
                <a:lnTo>
                  <a:pt x="57107" y="78948"/>
                </a:lnTo>
                <a:lnTo>
                  <a:pt x="59941" y="76444"/>
                </a:lnTo>
                <a:lnTo>
                  <a:pt x="65629" y="71123"/>
                </a:lnTo>
                <a:lnTo>
                  <a:pt x="75348" y="61659"/>
                </a:lnTo>
                <a:lnTo>
                  <a:pt x="76862" y="59204"/>
                </a:lnTo>
                <a:lnTo>
                  <a:pt x="78826" y="55662"/>
                </a:lnTo>
                <a:lnTo>
                  <a:pt x="81087" y="51395"/>
                </a:lnTo>
                <a:lnTo>
                  <a:pt x="82595" y="47599"/>
                </a:lnTo>
                <a:lnTo>
                  <a:pt x="83600" y="44115"/>
                </a:lnTo>
                <a:lnTo>
                  <a:pt x="84270" y="40840"/>
                </a:lnTo>
                <a:lnTo>
                  <a:pt x="84716" y="37704"/>
                </a:lnTo>
                <a:lnTo>
                  <a:pt x="85015" y="34661"/>
                </a:lnTo>
                <a:lnTo>
                  <a:pt x="85492" y="27484"/>
                </a:lnTo>
                <a:lnTo>
                  <a:pt x="85558" y="23963"/>
                </a:lnTo>
                <a:lnTo>
                  <a:pt x="85607" y="5613"/>
                </a:lnTo>
                <a:lnTo>
                  <a:pt x="84656" y="3742"/>
                </a:lnTo>
                <a:lnTo>
                  <a:pt x="83069" y="2494"/>
                </a:lnTo>
                <a:lnTo>
                  <a:pt x="81058" y="1663"/>
                </a:lnTo>
                <a:lnTo>
                  <a:pt x="76285" y="739"/>
                </a:lnTo>
                <a:lnTo>
                  <a:pt x="73678" y="493"/>
                </a:lnTo>
                <a:lnTo>
                  <a:pt x="71940" y="1281"/>
                </a:lnTo>
                <a:lnTo>
                  <a:pt x="70782" y="2759"/>
                </a:lnTo>
                <a:lnTo>
                  <a:pt x="70009" y="4697"/>
                </a:lnTo>
                <a:lnTo>
                  <a:pt x="69495" y="6941"/>
                </a:lnTo>
                <a:lnTo>
                  <a:pt x="69151" y="9390"/>
                </a:lnTo>
                <a:lnTo>
                  <a:pt x="68923" y="11975"/>
                </a:lnTo>
                <a:lnTo>
                  <a:pt x="68771" y="14651"/>
                </a:lnTo>
                <a:lnTo>
                  <a:pt x="68601" y="20164"/>
                </a:lnTo>
                <a:lnTo>
                  <a:pt x="69509" y="22968"/>
                </a:lnTo>
                <a:lnTo>
                  <a:pt x="71065" y="25790"/>
                </a:lnTo>
                <a:lnTo>
                  <a:pt x="73057" y="28623"/>
                </a:lnTo>
                <a:lnTo>
                  <a:pt x="75336" y="31465"/>
                </a:lnTo>
                <a:lnTo>
                  <a:pt x="77809" y="34312"/>
                </a:lnTo>
                <a:lnTo>
                  <a:pt x="80410" y="37162"/>
                </a:lnTo>
                <a:lnTo>
                  <a:pt x="82144" y="40015"/>
                </a:lnTo>
                <a:lnTo>
                  <a:pt x="83299" y="42869"/>
                </a:lnTo>
                <a:lnTo>
                  <a:pt x="84069" y="45724"/>
                </a:lnTo>
                <a:lnTo>
                  <a:pt x="86488" y="48580"/>
                </a:lnTo>
                <a:lnTo>
                  <a:pt x="90005" y="51437"/>
                </a:lnTo>
                <a:lnTo>
                  <a:pt x="94254" y="54294"/>
                </a:lnTo>
                <a:lnTo>
                  <a:pt x="98041" y="57151"/>
                </a:lnTo>
                <a:lnTo>
                  <a:pt x="101517" y="60008"/>
                </a:lnTo>
                <a:lnTo>
                  <a:pt x="104787" y="62865"/>
                </a:lnTo>
                <a:lnTo>
                  <a:pt x="107920" y="64770"/>
                </a:lnTo>
                <a:lnTo>
                  <a:pt x="110961" y="66040"/>
                </a:lnTo>
                <a:lnTo>
                  <a:pt x="113941" y="66887"/>
                </a:lnTo>
                <a:lnTo>
                  <a:pt x="116880" y="68404"/>
                </a:lnTo>
                <a:lnTo>
                  <a:pt x="119791" y="70367"/>
                </a:lnTo>
                <a:lnTo>
                  <a:pt x="126759" y="75813"/>
                </a:lnTo>
                <a:lnTo>
                  <a:pt x="128282" y="77211"/>
                </a:lnTo>
                <a:lnTo>
                  <a:pt x="132515" y="81306"/>
                </a:lnTo>
                <a:lnTo>
                  <a:pt x="135931" y="82779"/>
                </a:lnTo>
                <a:lnTo>
                  <a:pt x="140112" y="83761"/>
                </a:lnTo>
                <a:lnTo>
                  <a:pt x="144805" y="84416"/>
                </a:lnTo>
                <a:lnTo>
                  <a:pt x="148886" y="84852"/>
                </a:lnTo>
                <a:lnTo>
                  <a:pt x="152559" y="85143"/>
                </a:lnTo>
                <a:lnTo>
                  <a:pt x="155960" y="85337"/>
                </a:lnTo>
                <a:lnTo>
                  <a:pt x="160133" y="86419"/>
                </a:lnTo>
                <a:lnTo>
                  <a:pt x="164819" y="88093"/>
                </a:lnTo>
                <a:lnTo>
                  <a:pt x="169849" y="90161"/>
                </a:lnTo>
                <a:lnTo>
                  <a:pt x="173202" y="90588"/>
                </a:lnTo>
                <a:lnTo>
                  <a:pt x="175437" y="89919"/>
                </a:lnTo>
                <a:lnTo>
                  <a:pt x="179907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6"/>
          <p:cNvSpPr/>
          <p:nvPr/>
        </p:nvSpPr>
        <p:spPr>
          <a:xfrm>
            <a:off x="8721090" y="3771900"/>
            <a:ext cx="128588" cy="162878"/>
          </a:xfrm>
          <a:custGeom>
            <a:avLst/>
            <a:gdLst/>
            <a:ahLst/>
            <a:cxnLst/>
            <a:rect l="0" t="0" r="0" b="0"/>
            <a:pathLst>
              <a:path w="128588" h="162878">
                <a:moveTo>
                  <a:pt x="0" y="0"/>
                </a:moveTo>
                <a:lnTo>
                  <a:pt x="0" y="9101"/>
                </a:lnTo>
                <a:lnTo>
                  <a:pt x="952" y="13687"/>
                </a:lnTo>
                <a:lnTo>
                  <a:pt x="2539" y="18650"/>
                </a:lnTo>
                <a:lnTo>
                  <a:pt x="4551" y="23863"/>
                </a:lnTo>
                <a:lnTo>
                  <a:pt x="5891" y="30196"/>
                </a:lnTo>
                <a:lnTo>
                  <a:pt x="6785" y="37276"/>
                </a:lnTo>
                <a:lnTo>
                  <a:pt x="7777" y="50856"/>
                </a:lnTo>
                <a:lnTo>
                  <a:pt x="8219" y="60068"/>
                </a:lnTo>
                <a:lnTo>
                  <a:pt x="8415" y="67336"/>
                </a:lnTo>
                <a:lnTo>
                  <a:pt x="8551" y="84608"/>
                </a:lnTo>
                <a:lnTo>
                  <a:pt x="8572" y="128360"/>
                </a:lnTo>
                <a:lnTo>
                  <a:pt x="8572" y="112085"/>
                </a:lnTo>
                <a:lnTo>
                  <a:pt x="9525" y="108060"/>
                </a:lnTo>
                <a:lnTo>
                  <a:pt x="11112" y="104425"/>
                </a:lnTo>
                <a:lnTo>
                  <a:pt x="13123" y="101049"/>
                </a:lnTo>
                <a:lnTo>
                  <a:pt x="20438" y="87138"/>
                </a:lnTo>
                <a:lnTo>
                  <a:pt x="25055" y="78094"/>
                </a:lnTo>
                <a:lnTo>
                  <a:pt x="29085" y="71113"/>
                </a:lnTo>
                <a:lnTo>
                  <a:pt x="32725" y="65506"/>
                </a:lnTo>
                <a:lnTo>
                  <a:pt x="36104" y="60816"/>
                </a:lnTo>
                <a:lnTo>
                  <a:pt x="39310" y="56736"/>
                </a:lnTo>
                <a:lnTo>
                  <a:pt x="42399" y="53064"/>
                </a:lnTo>
                <a:lnTo>
                  <a:pt x="49650" y="44877"/>
                </a:lnTo>
                <a:lnTo>
                  <a:pt x="53181" y="41218"/>
                </a:lnTo>
                <a:lnTo>
                  <a:pt x="55457" y="38908"/>
                </a:lnTo>
                <a:lnTo>
                  <a:pt x="57926" y="38321"/>
                </a:lnTo>
                <a:lnTo>
                  <a:pt x="60525" y="38882"/>
                </a:lnTo>
                <a:lnTo>
                  <a:pt x="63211" y="40209"/>
                </a:lnTo>
                <a:lnTo>
                  <a:pt x="65000" y="42046"/>
                </a:lnTo>
                <a:lnTo>
                  <a:pt x="66193" y="44223"/>
                </a:lnTo>
                <a:lnTo>
                  <a:pt x="66988" y="46627"/>
                </a:lnTo>
                <a:lnTo>
                  <a:pt x="67519" y="50134"/>
                </a:lnTo>
                <a:lnTo>
                  <a:pt x="67872" y="54378"/>
                </a:lnTo>
                <a:lnTo>
                  <a:pt x="68109" y="59112"/>
                </a:lnTo>
                <a:lnTo>
                  <a:pt x="68370" y="69452"/>
                </a:lnTo>
                <a:lnTo>
                  <a:pt x="68440" y="74876"/>
                </a:lnTo>
                <a:lnTo>
                  <a:pt x="69439" y="79445"/>
                </a:lnTo>
                <a:lnTo>
                  <a:pt x="71057" y="83443"/>
                </a:lnTo>
                <a:lnTo>
                  <a:pt x="73089" y="87061"/>
                </a:lnTo>
                <a:lnTo>
                  <a:pt x="74444" y="90425"/>
                </a:lnTo>
                <a:lnTo>
                  <a:pt x="75347" y="93621"/>
                </a:lnTo>
                <a:lnTo>
                  <a:pt x="75949" y="96704"/>
                </a:lnTo>
                <a:lnTo>
                  <a:pt x="76349" y="100664"/>
                </a:lnTo>
                <a:lnTo>
                  <a:pt x="76617" y="105209"/>
                </a:lnTo>
                <a:lnTo>
                  <a:pt x="76795" y="110144"/>
                </a:lnTo>
                <a:lnTo>
                  <a:pt x="77867" y="114387"/>
                </a:lnTo>
                <a:lnTo>
                  <a:pt x="79534" y="118168"/>
                </a:lnTo>
                <a:lnTo>
                  <a:pt x="81597" y="121641"/>
                </a:lnTo>
                <a:lnTo>
                  <a:pt x="83926" y="124909"/>
                </a:lnTo>
                <a:lnTo>
                  <a:pt x="86430" y="128040"/>
                </a:lnTo>
                <a:lnTo>
                  <a:pt x="89053" y="131080"/>
                </a:lnTo>
                <a:lnTo>
                  <a:pt x="90801" y="134059"/>
                </a:lnTo>
                <a:lnTo>
                  <a:pt x="91967" y="136998"/>
                </a:lnTo>
                <a:lnTo>
                  <a:pt x="92743" y="139909"/>
                </a:lnTo>
                <a:lnTo>
                  <a:pt x="94213" y="142802"/>
                </a:lnTo>
                <a:lnTo>
                  <a:pt x="96146" y="145684"/>
                </a:lnTo>
                <a:lnTo>
                  <a:pt x="98387" y="148558"/>
                </a:lnTo>
                <a:lnTo>
                  <a:pt x="101786" y="151426"/>
                </a:lnTo>
                <a:lnTo>
                  <a:pt x="105958" y="154290"/>
                </a:lnTo>
                <a:lnTo>
                  <a:pt x="110643" y="157153"/>
                </a:lnTo>
                <a:lnTo>
                  <a:pt x="114720" y="159061"/>
                </a:lnTo>
                <a:lnTo>
                  <a:pt x="118389" y="160333"/>
                </a:lnTo>
                <a:lnTo>
                  <a:pt x="128587" y="1628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7"/>
          <p:cNvSpPr/>
          <p:nvPr/>
        </p:nvSpPr>
        <p:spPr>
          <a:xfrm>
            <a:off x="8875394" y="3703320"/>
            <a:ext cx="38975" cy="222885"/>
          </a:xfrm>
          <a:custGeom>
            <a:avLst/>
            <a:gdLst/>
            <a:ahLst/>
            <a:cxnLst/>
            <a:rect l="0" t="0" r="0" b="0"/>
            <a:pathLst>
              <a:path w="38975" h="222885">
                <a:moveTo>
                  <a:pt x="0" y="0"/>
                </a:moveTo>
                <a:lnTo>
                  <a:pt x="0" y="9101"/>
                </a:lnTo>
                <a:lnTo>
                  <a:pt x="953" y="18450"/>
                </a:lnTo>
                <a:lnTo>
                  <a:pt x="5892" y="58701"/>
                </a:lnTo>
                <a:lnTo>
                  <a:pt x="6786" y="68661"/>
                </a:lnTo>
                <a:lnTo>
                  <a:pt x="7382" y="77206"/>
                </a:lnTo>
                <a:lnTo>
                  <a:pt x="7779" y="84808"/>
                </a:lnTo>
                <a:lnTo>
                  <a:pt x="8221" y="98335"/>
                </a:lnTo>
                <a:lnTo>
                  <a:pt x="9291" y="106514"/>
                </a:lnTo>
                <a:lnTo>
                  <a:pt x="10957" y="115777"/>
                </a:lnTo>
                <a:lnTo>
                  <a:pt x="13020" y="125762"/>
                </a:lnTo>
                <a:lnTo>
                  <a:pt x="14395" y="134324"/>
                </a:lnTo>
                <a:lnTo>
                  <a:pt x="15312" y="141936"/>
                </a:lnTo>
                <a:lnTo>
                  <a:pt x="15923" y="148917"/>
                </a:lnTo>
                <a:lnTo>
                  <a:pt x="16330" y="156428"/>
                </a:lnTo>
                <a:lnTo>
                  <a:pt x="16784" y="172393"/>
                </a:lnTo>
                <a:lnTo>
                  <a:pt x="17857" y="178746"/>
                </a:lnTo>
                <a:lnTo>
                  <a:pt x="19525" y="183934"/>
                </a:lnTo>
                <a:lnTo>
                  <a:pt x="21590" y="188345"/>
                </a:lnTo>
                <a:lnTo>
                  <a:pt x="22966" y="192238"/>
                </a:lnTo>
                <a:lnTo>
                  <a:pt x="23884" y="195786"/>
                </a:lnTo>
                <a:lnTo>
                  <a:pt x="24495" y="199104"/>
                </a:lnTo>
                <a:lnTo>
                  <a:pt x="25855" y="202269"/>
                </a:lnTo>
                <a:lnTo>
                  <a:pt x="27715" y="205330"/>
                </a:lnTo>
                <a:lnTo>
                  <a:pt x="32992" y="212538"/>
                </a:lnTo>
                <a:lnTo>
                  <a:pt x="34377" y="214082"/>
                </a:lnTo>
                <a:lnTo>
                  <a:pt x="38457" y="218337"/>
                </a:lnTo>
                <a:lnTo>
                  <a:pt x="38974" y="219853"/>
                </a:lnTo>
                <a:lnTo>
                  <a:pt x="38365" y="220864"/>
                </a:lnTo>
                <a:lnTo>
                  <a:pt x="34290" y="2228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8"/>
          <p:cNvSpPr/>
          <p:nvPr/>
        </p:nvSpPr>
        <p:spPr>
          <a:xfrm>
            <a:off x="8823959" y="3806190"/>
            <a:ext cx="120017" cy="8573"/>
          </a:xfrm>
          <a:custGeom>
            <a:avLst/>
            <a:gdLst/>
            <a:ahLst/>
            <a:cxnLst/>
            <a:rect l="0" t="0" r="0" b="0"/>
            <a:pathLst>
              <a:path w="120017" h="8573">
                <a:moveTo>
                  <a:pt x="0" y="0"/>
                </a:moveTo>
                <a:lnTo>
                  <a:pt x="13654" y="0"/>
                </a:lnTo>
                <a:lnTo>
                  <a:pt x="19580" y="952"/>
                </a:lnTo>
                <a:lnTo>
                  <a:pt x="25435" y="2539"/>
                </a:lnTo>
                <a:lnTo>
                  <a:pt x="31246" y="4551"/>
                </a:lnTo>
                <a:lnTo>
                  <a:pt x="37975" y="5891"/>
                </a:lnTo>
                <a:lnTo>
                  <a:pt x="45320" y="6785"/>
                </a:lnTo>
                <a:lnTo>
                  <a:pt x="120016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9"/>
          <p:cNvSpPr/>
          <p:nvPr/>
        </p:nvSpPr>
        <p:spPr>
          <a:xfrm>
            <a:off x="1530820" y="3634740"/>
            <a:ext cx="332270" cy="188313"/>
          </a:xfrm>
          <a:custGeom>
            <a:avLst/>
            <a:gdLst/>
            <a:ahLst/>
            <a:cxnLst/>
            <a:rect l="0" t="0" r="0" b="0"/>
            <a:pathLst>
              <a:path w="332270" h="188313">
                <a:moveTo>
                  <a:pt x="117957" y="0"/>
                </a:moveTo>
                <a:lnTo>
                  <a:pt x="106025" y="0"/>
                </a:lnTo>
                <a:lnTo>
                  <a:pt x="103335" y="952"/>
                </a:lnTo>
                <a:lnTo>
                  <a:pt x="94998" y="5891"/>
                </a:lnTo>
                <a:lnTo>
                  <a:pt x="89338" y="7381"/>
                </a:lnTo>
                <a:lnTo>
                  <a:pt x="86495" y="9683"/>
                </a:lnTo>
                <a:lnTo>
                  <a:pt x="83647" y="13122"/>
                </a:lnTo>
                <a:lnTo>
                  <a:pt x="80797" y="17321"/>
                </a:lnTo>
                <a:lnTo>
                  <a:pt x="76991" y="21072"/>
                </a:lnTo>
                <a:lnTo>
                  <a:pt x="72549" y="24525"/>
                </a:lnTo>
                <a:lnTo>
                  <a:pt x="67682" y="27780"/>
                </a:lnTo>
                <a:lnTo>
                  <a:pt x="62533" y="30902"/>
                </a:lnTo>
                <a:lnTo>
                  <a:pt x="57195" y="33936"/>
                </a:lnTo>
                <a:lnTo>
                  <a:pt x="51732" y="36912"/>
                </a:lnTo>
                <a:lnTo>
                  <a:pt x="47137" y="40800"/>
                </a:lnTo>
                <a:lnTo>
                  <a:pt x="43121" y="45297"/>
                </a:lnTo>
                <a:lnTo>
                  <a:pt x="39491" y="50201"/>
                </a:lnTo>
                <a:lnTo>
                  <a:pt x="36119" y="55375"/>
                </a:lnTo>
                <a:lnTo>
                  <a:pt x="32918" y="60729"/>
                </a:lnTo>
                <a:lnTo>
                  <a:pt x="29832" y="66203"/>
                </a:lnTo>
                <a:lnTo>
                  <a:pt x="25870" y="70805"/>
                </a:lnTo>
                <a:lnTo>
                  <a:pt x="21323" y="74826"/>
                </a:lnTo>
                <a:lnTo>
                  <a:pt x="16387" y="78459"/>
                </a:lnTo>
                <a:lnTo>
                  <a:pt x="12144" y="83738"/>
                </a:lnTo>
                <a:lnTo>
                  <a:pt x="8362" y="90115"/>
                </a:lnTo>
                <a:lnTo>
                  <a:pt x="4889" y="97224"/>
                </a:lnTo>
                <a:lnTo>
                  <a:pt x="2573" y="104821"/>
                </a:lnTo>
                <a:lnTo>
                  <a:pt x="1030" y="112743"/>
                </a:lnTo>
                <a:lnTo>
                  <a:pt x="0" y="120882"/>
                </a:lnTo>
                <a:lnTo>
                  <a:pt x="267" y="129165"/>
                </a:lnTo>
                <a:lnTo>
                  <a:pt x="1397" y="137545"/>
                </a:lnTo>
                <a:lnTo>
                  <a:pt x="3103" y="145989"/>
                </a:lnTo>
                <a:lnTo>
                  <a:pt x="7098" y="152571"/>
                </a:lnTo>
                <a:lnTo>
                  <a:pt x="12618" y="157911"/>
                </a:lnTo>
                <a:lnTo>
                  <a:pt x="19156" y="162424"/>
                </a:lnTo>
                <a:lnTo>
                  <a:pt x="28960" y="167438"/>
                </a:lnTo>
                <a:lnTo>
                  <a:pt x="37446" y="169667"/>
                </a:lnTo>
                <a:lnTo>
                  <a:pt x="47567" y="170657"/>
                </a:lnTo>
                <a:lnTo>
                  <a:pt x="53885" y="170921"/>
                </a:lnTo>
                <a:lnTo>
                  <a:pt x="68526" y="171215"/>
                </a:lnTo>
                <a:lnTo>
                  <a:pt x="75478" y="170340"/>
                </a:lnTo>
                <a:lnTo>
                  <a:pt x="82017" y="168805"/>
                </a:lnTo>
                <a:lnTo>
                  <a:pt x="88282" y="166829"/>
                </a:lnTo>
                <a:lnTo>
                  <a:pt x="97783" y="164633"/>
                </a:lnTo>
                <a:lnTo>
                  <a:pt x="106133" y="162706"/>
                </a:lnTo>
                <a:lnTo>
                  <a:pt x="116194" y="158673"/>
                </a:lnTo>
                <a:lnTo>
                  <a:pt x="121544" y="156265"/>
                </a:lnTo>
                <a:lnTo>
                  <a:pt x="132569" y="151048"/>
                </a:lnTo>
                <a:lnTo>
                  <a:pt x="136271" y="147371"/>
                </a:lnTo>
                <a:lnTo>
                  <a:pt x="138739" y="143015"/>
                </a:lnTo>
                <a:lnTo>
                  <a:pt x="140384" y="138206"/>
                </a:lnTo>
                <a:lnTo>
                  <a:pt x="142433" y="134047"/>
                </a:lnTo>
                <a:lnTo>
                  <a:pt x="144752" y="130322"/>
                </a:lnTo>
                <a:lnTo>
                  <a:pt x="147250" y="126886"/>
                </a:lnTo>
                <a:lnTo>
                  <a:pt x="149868" y="121738"/>
                </a:lnTo>
                <a:lnTo>
                  <a:pt x="152566" y="115449"/>
                </a:lnTo>
                <a:lnTo>
                  <a:pt x="155317" y="108398"/>
                </a:lnTo>
                <a:lnTo>
                  <a:pt x="158104" y="102745"/>
                </a:lnTo>
                <a:lnTo>
                  <a:pt x="160914" y="98024"/>
                </a:lnTo>
                <a:lnTo>
                  <a:pt x="163740" y="93925"/>
                </a:lnTo>
                <a:lnTo>
                  <a:pt x="165624" y="90239"/>
                </a:lnTo>
                <a:lnTo>
                  <a:pt x="166880" y="86829"/>
                </a:lnTo>
                <a:lnTo>
                  <a:pt x="167717" y="83603"/>
                </a:lnTo>
                <a:lnTo>
                  <a:pt x="168276" y="78595"/>
                </a:lnTo>
                <a:lnTo>
                  <a:pt x="168648" y="72399"/>
                </a:lnTo>
                <a:lnTo>
                  <a:pt x="169171" y="55106"/>
                </a:lnTo>
                <a:lnTo>
                  <a:pt x="169348" y="40730"/>
                </a:lnTo>
                <a:lnTo>
                  <a:pt x="168410" y="37631"/>
                </a:lnTo>
                <a:lnTo>
                  <a:pt x="166833" y="34612"/>
                </a:lnTo>
                <a:lnTo>
                  <a:pt x="164828" y="31647"/>
                </a:lnTo>
                <a:lnTo>
                  <a:pt x="162540" y="29670"/>
                </a:lnTo>
                <a:lnTo>
                  <a:pt x="160061" y="28353"/>
                </a:lnTo>
                <a:lnTo>
                  <a:pt x="153791" y="26238"/>
                </a:lnTo>
                <a:lnTo>
                  <a:pt x="148154" y="25871"/>
                </a:lnTo>
                <a:lnTo>
                  <a:pt x="146660" y="26772"/>
                </a:lnTo>
                <a:lnTo>
                  <a:pt x="145665" y="28325"/>
                </a:lnTo>
                <a:lnTo>
                  <a:pt x="144068" y="33112"/>
                </a:lnTo>
                <a:lnTo>
                  <a:pt x="148929" y="38846"/>
                </a:lnTo>
                <a:lnTo>
                  <a:pt x="152893" y="43042"/>
                </a:lnTo>
                <a:lnTo>
                  <a:pt x="155535" y="46792"/>
                </a:lnTo>
                <a:lnTo>
                  <a:pt x="157297" y="50245"/>
                </a:lnTo>
                <a:lnTo>
                  <a:pt x="158471" y="53499"/>
                </a:lnTo>
                <a:lnTo>
                  <a:pt x="161159" y="57573"/>
                </a:lnTo>
                <a:lnTo>
                  <a:pt x="164856" y="62195"/>
                </a:lnTo>
                <a:lnTo>
                  <a:pt x="169225" y="67180"/>
                </a:lnTo>
                <a:lnTo>
                  <a:pt x="173091" y="70504"/>
                </a:lnTo>
                <a:lnTo>
                  <a:pt x="179926" y="74197"/>
                </a:lnTo>
                <a:lnTo>
                  <a:pt x="183082" y="77088"/>
                </a:lnTo>
                <a:lnTo>
                  <a:pt x="186139" y="80919"/>
                </a:lnTo>
                <a:lnTo>
                  <a:pt x="189129" y="85379"/>
                </a:lnTo>
                <a:lnTo>
                  <a:pt x="194932" y="91209"/>
                </a:lnTo>
                <a:lnTo>
                  <a:pt x="202611" y="97953"/>
                </a:lnTo>
                <a:lnTo>
                  <a:pt x="211541" y="105307"/>
                </a:lnTo>
                <a:lnTo>
                  <a:pt x="218446" y="111162"/>
                </a:lnTo>
                <a:lnTo>
                  <a:pt x="224002" y="116018"/>
                </a:lnTo>
                <a:lnTo>
                  <a:pt x="232716" y="123953"/>
                </a:lnTo>
                <a:lnTo>
                  <a:pt x="239763" y="130655"/>
                </a:lnTo>
                <a:lnTo>
                  <a:pt x="249086" y="139783"/>
                </a:lnTo>
                <a:lnTo>
                  <a:pt x="252049" y="141766"/>
                </a:lnTo>
                <a:lnTo>
                  <a:pt x="260770" y="145509"/>
                </a:lnTo>
                <a:lnTo>
                  <a:pt x="266519" y="149761"/>
                </a:lnTo>
                <a:lnTo>
                  <a:pt x="272250" y="154825"/>
                </a:lnTo>
                <a:lnTo>
                  <a:pt x="277971" y="160251"/>
                </a:lnTo>
                <a:lnTo>
                  <a:pt x="283689" y="165838"/>
                </a:lnTo>
                <a:lnTo>
                  <a:pt x="286548" y="167708"/>
                </a:lnTo>
                <a:lnTo>
                  <a:pt x="292264" y="169787"/>
                </a:lnTo>
                <a:lnTo>
                  <a:pt x="294169" y="171293"/>
                </a:lnTo>
                <a:lnTo>
                  <a:pt x="295439" y="173250"/>
                </a:lnTo>
                <a:lnTo>
                  <a:pt x="296286" y="175508"/>
                </a:lnTo>
                <a:lnTo>
                  <a:pt x="297803" y="177012"/>
                </a:lnTo>
                <a:lnTo>
                  <a:pt x="299767" y="178016"/>
                </a:lnTo>
                <a:lnTo>
                  <a:pt x="306394" y="180083"/>
                </a:lnTo>
                <a:lnTo>
                  <a:pt x="318864" y="184176"/>
                </a:lnTo>
                <a:lnTo>
                  <a:pt x="323332" y="184697"/>
                </a:lnTo>
                <a:lnTo>
                  <a:pt x="326311" y="184091"/>
                </a:lnTo>
                <a:lnTo>
                  <a:pt x="328298" y="182735"/>
                </a:lnTo>
                <a:lnTo>
                  <a:pt x="329622" y="182783"/>
                </a:lnTo>
                <a:lnTo>
                  <a:pt x="330504" y="183768"/>
                </a:lnTo>
                <a:lnTo>
                  <a:pt x="331093" y="185377"/>
                </a:lnTo>
                <a:lnTo>
                  <a:pt x="330532" y="186450"/>
                </a:lnTo>
                <a:lnTo>
                  <a:pt x="329206" y="187164"/>
                </a:lnTo>
                <a:lnTo>
                  <a:pt x="327370" y="187641"/>
                </a:lnTo>
                <a:lnTo>
                  <a:pt x="327098" y="187959"/>
                </a:lnTo>
                <a:lnTo>
                  <a:pt x="327869" y="188171"/>
                </a:lnTo>
                <a:lnTo>
                  <a:pt x="329336" y="188312"/>
                </a:lnTo>
                <a:lnTo>
                  <a:pt x="330314" y="187454"/>
                </a:lnTo>
                <a:lnTo>
                  <a:pt x="330966" y="185929"/>
                </a:lnTo>
                <a:lnTo>
                  <a:pt x="332269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0"/>
          <p:cNvSpPr/>
          <p:nvPr/>
        </p:nvSpPr>
        <p:spPr>
          <a:xfrm>
            <a:off x="1785981" y="3541987"/>
            <a:ext cx="179979" cy="324211"/>
          </a:xfrm>
          <a:custGeom>
            <a:avLst/>
            <a:gdLst/>
            <a:ahLst/>
            <a:cxnLst/>
            <a:rect l="0" t="0" r="0" b="0"/>
            <a:pathLst>
              <a:path w="179979" h="324211">
                <a:moveTo>
                  <a:pt x="179978" y="15600"/>
                </a:moveTo>
                <a:lnTo>
                  <a:pt x="170877" y="11050"/>
                </a:lnTo>
                <a:lnTo>
                  <a:pt x="167243" y="8756"/>
                </a:lnTo>
                <a:lnTo>
                  <a:pt x="163868" y="6275"/>
                </a:lnTo>
                <a:lnTo>
                  <a:pt x="160666" y="3669"/>
                </a:lnTo>
                <a:lnTo>
                  <a:pt x="157578" y="1931"/>
                </a:lnTo>
                <a:lnTo>
                  <a:pt x="154567" y="772"/>
                </a:lnTo>
                <a:lnTo>
                  <a:pt x="151608" y="0"/>
                </a:lnTo>
                <a:lnTo>
                  <a:pt x="147730" y="437"/>
                </a:lnTo>
                <a:lnTo>
                  <a:pt x="143240" y="1682"/>
                </a:lnTo>
                <a:lnTo>
                  <a:pt x="138341" y="3464"/>
                </a:lnTo>
                <a:lnTo>
                  <a:pt x="134123" y="4651"/>
                </a:lnTo>
                <a:lnTo>
                  <a:pt x="130358" y="5444"/>
                </a:lnTo>
                <a:lnTo>
                  <a:pt x="126896" y="5972"/>
                </a:lnTo>
                <a:lnTo>
                  <a:pt x="123635" y="7276"/>
                </a:lnTo>
                <a:lnTo>
                  <a:pt x="120509" y="9098"/>
                </a:lnTo>
                <a:lnTo>
                  <a:pt x="117472" y="11266"/>
                </a:lnTo>
                <a:lnTo>
                  <a:pt x="111637" y="14615"/>
                </a:lnTo>
                <a:lnTo>
                  <a:pt x="94995" y="23418"/>
                </a:lnTo>
                <a:lnTo>
                  <a:pt x="54815" y="43858"/>
                </a:lnTo>
                <a:lnTo>
                  <a:pt x="49864" y="47774"/>
                </a:lnTo>
                <a:lnTo>
                  <a:pt x="45610" y="52289"/>
                </a:lnTo>
                <a:lnTo>
                  <a:pt x="41822" y="57204"/>
                </a:lnTo>
                <a:lnTo>
                  <a:pt x="38344" y="61434"/>
                </a:lnTo>
                <a:lnTo>
                  <a:pt x="35073" y="65206"/>
                </a:lnTo>
                <a:lnTo>
                  <a:pt x="31940" y="68673"/>
                </a:lnTo>
                <a:lnTo>
                  <a:pt x="28899" y="72890"/>
                </a:lnTo>
                <a:lnTo>
                  <a:pt x="25919" y="77606"/>
                </a:lnTo>
                <a:lnTo>
                  <a:pt x="22979" y="82654"/>
                </a:lnTo>
                <a:lnTo>
                  <a:pt x="20067" y="86973"/>
                </a:lnTo>
                <a:lnTo>
                  <a:pt x="17174" y="90805"/>
                </a:lnTo>
                <a:lnTo>
                  <a:pt x="14292" y="94311"/>
                </a:lnTo>
                <a:lnTo>
                  <a:pt x="11418" y="97602"/>
                </a:lnTo>
                <a:lnTo>
                  <a:pt x="8550" y="100748"/>
                </a:lnTo>
                <a:lnTo>
                  <a:pt x="5685" y="103798"/>
                </a:lnTo>
                <a:lnTo>
                  <a:pt x="3776" y="112498"/>
                </a:lnTo>
                <a:lnTo>
                  <a:pt x="2503" y="124967"/>
                </a:lnTo>
                <a:lnTo>
                  <a:pt x="1088" y="151837"/>
                </a:lnTo>
                <a:lnTo>
                  <a:pt x="459" y="170130"/>
                </a:lnTo>
                <a:lnTo>
                  <a:pt x="55" y="196443"/>
                </a:lnTo>
                <a:lnTo>
                  <a:pt x="0" y="204877"/>
                </a:lnTo>
                <a:lnTo>
                  <a:pt x="938" y="210365"/>
                </a:lnTo>
                <a:lnTo>
                  <a:pt x="2516" y="216881"/>
                </a:lnTo>
                <a:lnTo>
                  <a:pt x="4520" y="224082"/>
                </a:lnTo>
                <a:lnTo>
                  <a:pt x="5856" y="229836"/>
                </a:lnTo>
                <a:lnTo>
                  <a:pt x="7341" y="238769"/>
                </a:lnTo>
                <a:lnTo>
                  <a:pt x="10540" y="248454"/>
                </a:lnTo>
                <a:lnTo>
                  <a:pt x="12727" y="253703"/>
                </a:lnTo>
                <a:lnTo>
                  <a:pt x="15138" y="260060"/>
                </a:lnTo>
                <a:lnTo>
                  <a:pt x="20356" y="274744"/>
                </a:lnTo>
                <a:lnTo>
                  <a:pt x="23081" y="280755"/>
                </a:lnTo>
                <a:lnTo>
                  <a:pt x="28649" y="289974"/>
                </a:lnTo>
                <a:lnTo>
                  <a:pt x="31758" y="297247"/>
                </a:lnTo>
                <a:lnTo>
                  <a:pt x="33755" y="305126"/>
                </a:lnTo>
                <a:lnTo>
                  <a:pt x="38651" y="311041"/>
                </a:lnTo>
                <a:lnTo>
                  <a:pt x="40040" y="313526"/>
                </a:lnTo>
                <a:lnTo>
                  <a:pt x="42270" y="321817"/>
                </a:lnTo>
                <a:lnTo>
                  <a:pt x="42819" y="3242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1"/>
          <p:cNvSpPr/>
          <p:nvPr/>
        </p:nvSpPr>
        <p:spPr>
          <a:xfrm>
            <a:off x="1734502" y="3686279"/>
            <a:ext cx="222886" cy="8469"/>
          </a:xfrm>
          <a:custGeom>
            <a:avLst/>
            <a:gdLst/>
            <a:ahLst/>
            <a:cxnLst/>
            <a:rect l="0" t="0" r="0" b="0"/>
            <a:pathLst>
              <a:path w="222886" h="8469">
                <a:moveTo>
                  <a:pt x="0" y="8468"/>
                </a:moveTo>
                <a:lnTo>
                  <a:pt x="47727" y="8468"/>
                </a:lnTo>
                <a:lnTo>
                  <a:pt x="59441" y="7516"/>
                </a:lnTo>
                <a:lnTo>
                  <a:pt x="72012" y="5928"/>
                </a:lnTo>
                <a:lnTo>
                  <a:pt x="85155" y="3917"/>
                </a:lnTo>
                <a:lnTo>
                  <a:pt x="96775" y="2577"/>
                </a:lnTo>
                <a:lnTo>
                  <a:pt x="107379" y="1683"/>
                </a:lnTo>
                <a:lnTo>
                  <a:pt x="125829" y="690"/>
                </a:lnTo>
                <a:lnTo>
                  <a:pt x="140379" y="249"/>
                </a:lnTo>
                <a:lnTo>
                  <a:pt x="159281" y="0"/>
                </a:lnTo>
                <a:lnTo>
                  <a:pt x="167147" y="918"/>
                </a:lnTo>
                <a:lnTo>
                  <a:pt x="176201" y="2482"/>
                </a:lnTo>
                <a:lnTo>
                  <a:pt x="186048" y="4477"/>
                </a:lnTo>
                <a:lnTo>
                  <a:pt x="194517" y="5808"/>
                </a:lnTo>
                <a:lnTo>
                  <a:pt x="202068" y="6695"/>
                </a:lnTo>
                <a:lnTo>
                  <a:pt x="222885" y="84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2"/>
          <p:cNvSpPr/>
          <p:nvPr/>
        </p:nvSpPr>
        <p:spPr>
          <a:xfrm>
            <a:off x="2242663" y="3651885"/>
            <a:ext cx="23335" cy="274320"/>
          </a:xfrm>
          <a:custGeom>
            <a:avLst/>
            <a:gdLst/>
            <a:ahLst/>
            <a:cxnLst/>
            <a:rect l="0" t="0" r="0" b="0"/>
            <a:pathLst>
              <a:path w="23335" h="274320">
                <a:moveTo>
                  <a:pt x="23334" y="0"/>
                </a:moveTo>
                <a:lnTo>
                  <a:pt x="18783" y="13652"/>
                </a:lnTo>
                <a:lnTo>
                  <a:pt x="17442" y="20531"/>
                </a:lnTo>
                <a:lnTo>
                  <a:pt x="16549" y="27975"/>
                </a:lnTo>
                <a:lnTo>
                  <a:pt x="15953" y="35795"/>
                </a:lnTo>
                <a:lnTo>
                  <a:pt x="15556" y="42913"/>
                </a:lnTo>
                <a:lnTo>
                  <a:pt x="15114" y="55902"/>
                </a:lnTo>
                <a:lnTo>
                  <a:pt x="14831" y="79763"/>
                </a:lnTo>
                <a:lnTo>
                  <a:pt x="14764" y="125720"/>
                </a:lnTo>
                <a:lnTo>
                  <a:pt x="12858" y="134296"/>
                </a:lnTo>
                <a:lnTo>
                  <a:pt x="9683" y="144775"/>
                </a:lnTo>
                <a:lnTo>
                  <a:pt x="5661" y="156524"/>
                </a:lnTo>
                <a:lnTo>
                  <a:pt x="2979" y="166262"/>
                </a:lnTo>
                <a:lnTo>
                  <a:pt x="1192" y="174659"/>
                </a:lnTo>
                <a:lnTo>
                  <a:pt x="0" y="182161"/>
                </a:lnTo>
                <a:lnTo>
                  <a:pt x="158" y="194783"/>
                </a:lnTo>
                <a:lnTo>
                  <a:pt x="1216" y="210818"/>
                </a:lnTo>
                <a:lnTo>
                  <a:pt x="2873" y="229128"/>
                </a:lnTo>
                <a:lnTo>
                  <a:pt x="4931" y="242286"/>
                </a:lnTo>
                <a:lnTo>
                  <a:pt x="7256" y="252012"/>
                </a:lnTo>
                <a:lnTo>
                  <a:pt x="14762" y="2743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3"/>
          <p:cNvSpPr/>
          <p:nvPr/>
        </p:nvSpPr>
        <p:spPr>
          <a:xfrm>
            <a:off x="2188844" y="3780472"/>
            <a:ext cx="180024" cy="8469"/>
          </a:xfrm>
          <a:custGeom>
            <a:avLst/>
            <a:gdLst/>
            <a:ahLst/>
            <a:cxnLst/>
            <a:rect l="0" t="0" r="0" b="0"/>
            <a:pathLst>
              <a:path w="180024" h="8469">
                <a:moveTo>
                  <a:pt x="0" y="0"/>
                </a:moveTo>
                <a:lnTo>
                  <a:pt x="13653" y="0"/>
                </a:lnTo>
                <a:lnTo>
                  <a:pt x="21485" y="953"/>
                </a:lnTo>
                <a:lnTo>
                  <a:pt x="30516" y="2540"/>
                </a:lnTo>
                <a:lnTo>
                  <a:pt x="40347" y="4551"/>
                </a:lnTo>
                <a:lnTo>
                  <a:pt x="47853" y="5892"/>
                </a:lnTo>
                <a:lnTo>
                  <a:pt x="53810" y="6785"/>
                </a:lnTo>
                <a:lnTo>
                  <a:pt x="58733" y="7381"/>
                </a:lnTo>
                <a:lnTo>
                  <a:pt x="71541" y="7778"/>
                </a:lnTo>
                <a:lnTo>
                  <a:pt x="150627" y="8468"/>
                </a:lnTo>
                <a:lnTo>
                  <a:pt x="157568" y="7551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4"/>
          <p:cNvSpPr/>
          <p:nvPr/>
        </p:nvSpPr>
        <p:spPr>
          <a:xfrm>
            <a:off x="2352244" y="3677602"/>
            <a:ext cx="145211" cy="257176"/>
          </a:xfrm>
          <a:custGeom>
            <a:avLst/>
            <a:gdLst/>
            <a:ahLst/>
            <a:cxnLst/>
            <a:rect l="0" t="0" r="0" b="0"/>
            <a:pathLst>
              <a:path w="145211" h="257176">
                <a:moveTo>
                  <a:pt x="42340" y="0"/>
                </a:moveTo>
                <a:lnTo>
                  <a:pt x="37790" y="9102"/>
                </a:lnTo>
                <a:lnTo>
                  <a:pt x="36449" y="13688"/>
                </a:lnTo>
                <a:lnTo>
                  <a:pt x="35555" y="18651"/>
                </a:lnTo>
                <a:lnTo>
                  <a:pt x="34960" y="23863"/>
                </a:lnTo>
                <a:lnTo>
                  <a:pt x="32657" y="35912"/>
                </a:lnTo>
                <a:lnTo>
                  <a:pt x="25019" y="72159"/>
                </a:lnTo>
                <a:lnTo>
                  <a:pt x="21268" y="87158"/>
                </a:lnTo>
                <a:lnTo>
                  <a:pt x="17815" y="99063"/>
                </a:lnTo>
                <a:lnTo>
                  <a:pt x="14560" y="108904"/>
                </a:lnTo>
                <a:lnTo>
                  <a:pt x="11438" y="124038"/>
                </a:lnTo>
                <a:lnTo>
                  <a:pt x="8404" y="142700"/>
                </a:lnTo>
                <a:lnTo>
                  <a:pt x="3445" y="178675"/>
                </a:lnTo>
                <a:lnTo>
                  <a:pt x="1241" y="197838"/>
                </a:lnTo>
                <a:lnTo>
                  <a:pt x="653" y="205235"/>
                </a:lnTo>
                <a:lnTo>
                  <a:pt x="262" y="212071"/>
                </a:lnTo>
                <a:lnTo>
                  <a:pt x="0" y="218533"/>
                </a:lnTo>
                <a:lnTo>
                  <a:pt x="1731" y="222841"/>
                </a:lnTo>
                <a:lnTo>
                  <a:pt x="4790" y="225714"/>
                </a:lnTo>
                <a:lnTo>
                  <a:pt x="8735" y="227628"/>
                </a:lnTo>
                <a:lnTo>
                  <a:pt x="12317" y="227952"/>
                </a:lnTo>
                <a:lnTo>
                  <a:pt x="15657" y="227215"/>
                </a:lnTo>
                <a:lnTo>
                  <a:pt x="18836" y="225772"/>
                </a:lnTo>
                <a:lnTo>
                  <a:pt x="20956" y="223857"/>
                </a:lnTo>
                <a:lnTo>
                  <a:pt x="22369" y="221628"/>
                </a:lnTo>
                <a:lnTo>
                  <a:pt x="23311" y="219189"/>
                </a:lnTo>
                <a:lnTo>
                  <a:pt x="25844" y="215659"/>
                </a:lnTo>
                <a:lnTo>
                  <a:pt x="29438" y="211400"/>
                </a:lnTo>
                <a:lnTo>
                  <a:pt x="33739" y="206656"/>
                </a:lnTo>
                <a:lnTo>
                  <a:pt x="43597" y="196305"/>
                </a:lnTo>
                <a:lnTo>
                  <a:pt x="79361" y="160154"/>
                </a:lnTo>
                <a:lnTo>
                  <a:pt x="84166" y="157252"/>
                </a:lnTo>
                <a:lnTo>
                  <a:pt x="90227" y="154365"/>
                </a:lnTo>
                <a:lnTo>
                  <a:pt x="97125" y="151487"/>
                </a:lnTo>
                <a:lnTo>
                  <a:pt x="102676" y="149569"/>
                </a:lnTo>
                <a:lnTo>
                  <a:pt x="107329" y="148290"/>
                </a:lnTo>
                <a:lnTo>
                  <a:pt x="111384" y="147438"/>
                </a:lnTo>
                <a:lnTo>
                  <a:pt x="115039" y="146869"/>
                </a:lnTo>
                <a:lnTo>
                  <a:pt x="118429" y="146490"/>
                </a:lnTo>
                <a:lnTo>
                  <a:pt x="121641" y="146238"/>
                </a:lnTo>
                <a:lnTo>
                  <a:pt x="123783" y="147022"/>
                </a:lnTo>
                <a:lnTo>
                  <a:pt x="125210" y="148497"/>
                </a:lnTo>
                <a:lnTo>
                  <a:pt x="127501" y="153158"/>
                </a:lnTo>
                <a:lnTo>
                  <a:pt x="130355" y="156335"/>
                </a:lnTo>
                <a:lnTo>
                  <a:pt x="132449" y="158516"/>
                </a:lnTo>
                <a:lnTo>
                  <a:pt x="133845" y="160922"/>
                </a:lnTo>
                <a:lnTo>
                  <a:pt x="135397" y="166136"/>
                </a:lnTo>
                <a:lnTo>
                  <a:pt x="134858" y="168860"/>
                </a:lnTo>
                <a:lnTo>
                  <a:pt x="131719" y="174426"/>
                </a:lnTo>
                <a:lnTo>
                  <a:pt x="130501" y="178197"/>
                </a:lnTo>
                <a:lnTo>
                  <a:pt x="129689" y="182615"/>
                </a:lnTo>
                <a:lnTo>
                  <a:pt x="129148" y="187466"/>
                </a:lnTo>
                <a:lnTo>
                  <a:pt x="129740" y="192605"/>
                </a:lnTo>
                <a:lnTo>
                  <a:pt x="131087" y="197936"/>
                </a:lnTo>
                <a:lnTo>
                  <a:pt x="132937" y="203395"/>
                </a:lnTo>
                <a:lnTo>
                  <a:pt x="134171" y="208939"/>
                </a:lnTo>
                <a:lnTo>
                  <a:pt x="134993" y="214540"/>
                </a:lnTo>
                <a:lnTo>
                  <a:pt x="135541" y="220179"/>
                </a:lnTo>
                <a:lnTo>
                  <a:pt x="135907" y="224891"/>
                </a:lnTo>
                <a:lnTo>
                  <a:pt x="136313" y="232667"/>
                </a:lnTo>
                <a:lnTo>
                  <a:pt x="136494" y="239298"/>
                </a:lnTo>
                <a:lnTo>
                  <a:pt x="136542" y="242399"/>
                </a:lnTo>
                <a:lnTo>
                  <a:pt x="137526" y="245420"/>
                </a:lnTo>
                <a:lnTo>
                  <a:pt x="139135" y="248386"/>
                </a:lnTo>
                <a:lnTo>
                  <a:pt x="14521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5"/>
          <p:cNvSpPr/>
          <p:nvPr/>
        </p:nvSpPr>
        <p:spPr>
          <a:xfrm>
            <a:off x="2608897" y="3818709"/>
            <a:ext cx="205741" cy="122945"/>
          </a:xfrm>
          <a:custGeom>
            <a:avLst/>
            <a:gdLst/>
            <a:ahLst/>
            <a:cxnLst/>
            <a:rect l="0" t="0" r="0" b="0"/>
            <a:pathLst>
              <a:path w="205741" h="122945">
                <a:moveTo>
                  <a:pt x="0" y="73206"/>
                </a:moveTo>
                <a:lnTo>
                  <a:pt x="9102" y="77757"/>
                </a:lnTo>
                <a:lnTo>
                  <a:pt x="12735" y="78145"/>
                </a:lnTo>
                <a:lnTo>
                  <a:pt x="16110" y="77451"/>
                </a:lnTo>
                <a:lnTo>
                  <a:pt x="19313" y="76036"/>
                </a:lnTo>
                <a:lnTo>
                  <a:pt x="24305" y="74140"/>
                </a:lnTo>
                <a:lnTo>
                  <a:pt x="37472" y="69493"/>
                </a:lnTo>
                <a:lnTo>
                  <a:pt x="43079" y="66921"/>
                </a:lnTo>
                <a:lnTo>
                  <a:pt x="47769" y="64253"/>
                </a:lnTo>
                <a:lnTo>
                  <a:pt x="51849" y="61522"/>
                </a:lnTo>
                <a:lnTo>
                  <a:pt x="56473" y="58749"/>
                </a:lnTo>
                <a:lnTo>
                  <a:pt x="61461" y="55948"/>
                </a:lnTo>
                <a:lnTo>
                  <a:pt x="66692" y="53128"/>
                </a:lnTo>
                <a:lnTo>
                  <a:pt x="71131" y="50296"/>
                </a:lnTo>
                <a:lnTo>
                  <a:pt x="75043" y="47455"/>
                </a:lnTo>
                <a:lnTo>
                  <a:pt x="78604" y="44609"/>
                </a:lnTo>
                <a:lnTo>
                  <a:pt x="80977" y="41758"/>
                </a:lnTo>
                <a:lnTo>
                  <a:pt x="82560" y="38906"/>
                </a:lnTo>
                <a:lnTo>
                  <a:pt x="83615" y="36052"/>
                </a:lnTo>
                <a:lnTo>
                  <a:pt x="85271" y="33196"/>
                </a:lnTo>
                <a:lnTo>
                  <a:pt x="87327" y="30340"/>
                </a:lnTo>
                <a:lnTo>
                  <a:pt x="89651" y="27484"/>
                </a:lnTo>
                <a:lnTo>
                  <a:pt x="92152" y="25579"/>
                </a:lnTo>
                <a:lnTo>
                  <a:pt x="94772" y="24310"/>
                </a:lnTo>
                <a:lnTo>
                  <a:pt x="97472" y="23463"/>
                </a:lnTo>
                <a:lnTo>
                  <a:pt x="99271" y="21947"/>
                </a:lnTo>
                <a:lnTo>
                  <a:pt x="100471" y="19983"/>
                </a:lnTo>
                <a:lnTo>
                  <a:pt x="101270" y="17721"/>
                </a:lnTo>
                <a:lnTo>
                  <a:pt x="101804" y="15261"/>
                </a:lnTo>
                <a:lnTo>
                  <a:pt x="102159" y="12669"/>
                </a:lnTo>
                <a:lnTo>
                  <a:pt x="102396" y="9987"/>
                </a:lnTo>
                <a:lnTo>
                  <a:pt x="101602" y="8200"/>
                </a:lnTo>
                <a:lnTo>
                  <a:pt x="100119" y="7009"/>
                </a:lnTo>
                <a:lnTo>
                  <a:pt x="98179" y="6214"/>
                </a:lnTo>
                <a:lnTo>
                  <a:pt x="96885" y="4732"/>
                </a:lnTo>
                <a:lnTo>
                  <a:pt x="96022" y="2792"/>
                </a:lnTo>
                <a:lnTo>
                  <a:pt x="95448" y="545"/>
                </a:lnTo>
                <a:lnTo>
                  <a:pt x="94112" y="0"/>
                </a:lnTo>
                <a:lnTo>
                  <a:pt x="92269" y="590"/>
                </a:lnTo>
                <a:lnTo>
                  <a:pt x="90087" y="1935"/>
                </a:lnTo>
                <a:lnTo>
                  <a:pt x="85124" y="3430"/>
                </a:lnTo>
                <a:lnTo>
                  <a:pt x="82467" y="3828"/>
                </a:lnTo>
                <a:lnTo>
                  <a:pt x="77838" y="5999"/>
                </a:lnTo>
                <a:lnTo>
                  <a:pt x="71894" y="9351"/>
                </a:lnTo>
                <a:lnTo>
                  <a:pt x="65075" y="13491"/>
                </a:lnTo>
                <a:lnTo>
                  <a:pt x="59575" y="17203"/>
                </a:lnTo>
                <a:lnTo>
                  <a:pt x="54957" y="20631"/>
                </a:lnTo>
                <a:lnTo>
                  <a:pt x="50926" y="23868"/>
                </a:lnTo>
                <a:lnTo>
                  <a:pt x="47285" y="26979"/>
                </a:lnTo>
                <a:lnTo>
                  <a:pt x="43906" y="30005"/>
                </a:lnTo>
                <a:lnTo>
                  <a:pt x="40701" y="32976"/>
                </a:lnTo>
                <a:lnTo>
                  <a:pt x="37611" y="36861"/>
                </a:lnTo>
                <a:lnTo>
                  <a:pt x="34599" y="41356"/>
                </a:lnTo>
                <a:lnTo>
                  <a:pt x="31639" y="46257"/>
                </a:lnTo>
                <a:lnTo>
                  <a:pt x="28712" y="50478"/>
                </a:lnTo>
                <a:lnTo>
                  <a:pt x="25809" y="54244"/>
                </a:lnTo>
                <a:lnTo>
                  <a:pt x="22921" y="57707"/>
                </a:lnTo>
                <a:lnTo>
                  <a:pt x="20043" y="61920"/>
                </a:lnTo>
                <a:lnTo>
                  <a:pt x="17172" y="66635"/>
                </a:lnTo>
                <a:lnTo>
                  <a:pt x="14306" y="71682"/>
                </a:lnTo>
                <a:lnTo>
                  <a:pt x="12395" y="76000"/>
                </a:lnTo>
                <a:lnTo>
                  <a:pt x="11120" y="79831"/>
                </a:lnTo>
                <a:lnTo>
                  <a:pt x="10271" y="83338"/>
                </a:lnTo>
                <a:lnTo>
                  <a:pt x="9705" y="86628"/>
                </a:lnTo>
                <a:lnTo>
                  <a:pt x="9327" y="89774"/>
                </a:lnTo>
                <a:lnTo>
                  <a:pt x="9076" y="92823"/>
                </a:lnTo>
                <a:lnTo>
                  <a:pt x="8908" y="95809"/>
                </a:lnTo>
                <a:lnTo>
                  <a:pt x="8722" y="101667"/>
                </a:lnTo>
                <a:lnTo>
                  <a:pt x="9624" y="104562"/>
                </a:lnTo>
                <a:lnTo>
                  <a:pt x="11179" y="107445"/>
                </a:lnTo>
                <a:lnTo>
                  <a:pt x="13168" y="110319"/>
                </a:lnTo>
                <a:lnTo>
                  <a:pt x="17351" y="113188"/>
                </a:lnTo>
                <a:lnTo>
                  <a:pt x="22997" y="116053"/>
                </a:lnTo>
                <a:lnTo>
                  <a:pt x="29619" y="118916"/>
                </a:lnTo>
                <a:lnTo>
                  <a:pt x="35938" y="120824"/>
                </a:lnTo>
                <a:lnTo>
                  <a:pt x="42056" y="122096"/>
                </a:lnTo>
                <a:lnTo>
                  <a:pt x="48040" y="122944"/>
                </a:lnTo>
                <a:lnTo>
                  <a:pt x="53934" y="122557"/>
                </a:lnTo>
                <a:lnTo>
                  <a:pt x="59769" y="121347"/>
                </a:lnTo>
                <a:lnTo>
                  <a:pt x="65563" y="119587"/>
                </a:lnTo>
                <a:lnTo>
                  <a:pt x="72284" y="118414"/>
                </a:lnTo>
                <a:lnTo>
                  <a:pt x="79622" y="117632"/>
                </a:lnTo>
                <a:lnTo>
                  <a:pt x="87371" y="117111"/>
                </a:lnTo>
                <a:lnTo>
                  <a:pt x="99205" y="114859"/>
                </a:lnTo>
                <a:lnTo>
                  <a:pt x="113762" y="111452"/>
                </a:lnTo>
                <a:lnTo>
                  <a:pt x="130134" y="107276"/>
                </a:lnTo>
                <a:lnTo>
                  <a:pt x="155945" y="100095"/>
                </a:lnTo>
                <a:lnTo>
                  <a:pt x="205740" y="903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6"/>
          <p:cNvSpPr/>
          <p:nvPr/>
        </p:nvSpPr>
        <p:spPr>
          <a:xfrm>
            <a:off x="3037522" y="3857625"/>
            <a:ext cx="197168" cy="144039"/>
          </a:xfrm>
          <a:custGeom>
            <a:avLst/>
            <a:gdLst/>
            <a:ahLst/>
            <a:cxnLst/>
            <a:rect l="0" t="0" r="0" b="0"/>
            <a:pathLst>
              <a:path w="197168" h="144039">
                <a:moveTo>
                  <a:pt x="0" y="0"/>
                </a:moveTo>
                <a:lnTo>
                  <a:pt x="0" y="9101"/>
                </a:lnTo>
                <a:lnTo>
                  <a:pt x="953" y="12735"/>
                </a:lnTo>
                <a:lnTo>
                  <a:pt x="2540" y="16110"/>
                </a:lnTo>
                <a:lnTo>
                  <a:pt x="4551" y="19312"/>
                </a:lnTo>
                <a:lnTo>
                  <a:pt x="5891" y="22400"/>
                </a:lnTo>
                <a:lnTo>
                  <a:pt x="6785" y="25410"/>
                </a:lnTo>
                <a:lnTo>
                  <a:pt x="7381" y="28370"/>
                </a:lnTo>
                <a:lnTo>
                  <a:pt x="7778" y="31296"/>
                </a:lnTo>
                <a:lnTo>
                  <a:pt x="8043" y="34199"/>
                </a:lnTo>
                <a:lnTo>
                  <a:pt x="8219" y="37087"/>
                </a:lnTo>
                <a:lnTo>
                  <a:pt x="9290" y="39964"/>
                </a:lnTo>
                <a:lnTo>
                  <a:pt x="10955" y="42835"/>
                </a:lnTo>
                <a:lnTo>
                  <a:pt x="13019" y="45702"/>
                </a:lnTo>
                <a:lnTo>
                  <a:pt x="14394" y="50470"/>
                </a:lnTo>
                <a:lnTo>
                  <a:pt x="15311" y="56507"/>
                </a:lnTo>
                <a:lnTo>
                  <a:pt x="15923" y="63389"/>
                </a:lnTo>
                <a:lnTo>
                  <a:pt x="17283" y="69881"/>
                </a:lnTo>
                <a:lnTo>
                  <a:pt x="19142" y="76115"/>
                </a:lnTo>
                <a:lnTo>
                  <a:pt x="21334" y="82175"/>
                </a:lnTo>
                <a:lnTo>
                  <a:pt x="22795" y="87169"/>
                </a:lnTo>
                <a:lnTo>
                  <a:pt x="23769" y="91450"/>
                </a:lnTo>
                <a:lnTo>
                  <a:pt x="24419" y="95256"/>
                </a:lnTo>
                <a:lnTo>
                  <a:pt x="24851" y="98747"/>
                </a:lnTo>
                <a:lnTo>
                  <a:pt x="25140" y="102026"/>
                </a:lnTo>
                <a:lnTo>
                  <a:pt x="25333" y="105165"/>
                </a:lnTo>
                <a:lnTo>
                  <a:pt x="25547" y="111192"/>
                </a:lnTo>
                <a:lnTo>
                  <a:pt x="25684" y="122823"/>
                </a:lnTo>
                <a:lnTo>
                  <a:pt x="26647" y="125697"/>
                </a:lnTo>
                <a:lnTo>
                  <a:pt x="28243" y="128565"/>
                </a:lnTo>
                <a:lnTo>
                  <a:pt x="30258" y="131430"/>
                </a:lnTo>
                <a:lnTo>
                  <a:pt x="32555" y="134292"/>
                </a:lnTo>
                <a:lnTo>
                  <a:pt x="35038" y="137153"/>
                </a:lnTo>
                <a:lnTo>
                  <a:pt x="37646" y="140013"/>
                </a:lnTo>
                <a:lnTo>
                  <a:pt x="40338" y="141919"/>
                </a:lnTo>
                <a:lnTo>
                  <a:pt x="45868" y="144038"/>
                </a:lnTo>
                <a:lnTo>
                  <a:pt x="49629" y="143650"/>
                </a:lnTo>
                <a:lnTo>
                  <a:pt x="54041" y="142439"/>
                </a:lnTo>
                <a:lnTo>
                  <a:pt x="65708" y="138202"/>
                </a:lnTo>
                <a:lnTo>
                  <a:pt x="68570" y="135950"/>
                </a:lnTo>
                <a:lnTo>
                  <a:pt x="72384" y="132543"/>
                </a:lnTo>
                <a:lnTo>
                  <a:pt x="76831" y="128367"/>
                </a:lnTo>
                <a:lnTo>
                  <a:pt x="80748" y="123678"/>
                </a:lnTo>
                <a:lnTo>
                  <a:pt x="84312" y="118647"/>
                </a:lnTo>
                <a:lnTo>
                  <a:pt x="87640" y="113388"/>
                </a:lnTo>
                <a:lnTo>
                  <a:pt x="91765" y="108929"/>
                </a:lnTo>
                <a:lnTo>
                  <a:pt x="96419" y="105004"/>
                </a:lnTo>
                <a:lnTo>
                  <a:pt x="101427" y="101435"/>
                </a:lnTo>
                <a:lnTo>
                  <a:pt x="105718" y="97151"/>
                </a:lnTo>
                <a:lnTo>
                  <a:pt x="109531" y="92390"/>
                </a:lnTo>
                <a:lnTo>
                  <a:pt x="113026" y="87310"/>
                </a:lnTo>
                <a:lnTo>
                  <a:pt x="117261" y="82972"/>
                </a:lnTo>
                <a:lnTo>
                  <a:pt x="121989" y="79127"/>
                </a:lnTo>
                <a:lnTo>
                  <a:pt x="127046" y="75611"/>
                </a:lnTo>
                <a:lnTo>
                  <a:pt x="132322" y="71362"/>
                </a:lnTo>
                <a:lnTo>
                  <a:pt x="137745" y="66625"/>
                </a:lnTo>
                <a:lnTo>
                  <a:pt x="143265" y="61561"/>
                </a:lnTo>
                <a:lnTo>
                  <a:pt x="149803" y="56281"/>
                </a:lnTo>
                <a:lnTo>
                  <a:pt x="157018" y="50855"/>
                </a:lnTo>
                <a:lnTo>
                  <a:pt x="164686" y="45334"/>
                </a:lnTo>
                <a:lnTo>
                  <a:pt x="170751" y="40700"/>
                </a:lnTo>
                <a:lnTo>
                  <a:pt x="175746" y="36658"/>
                </a:lnTo>
                <a:lnTo>
                  <a:pt x="180029" y="33011"/>
                </a:lnTo>
                <a:lnTo>
                  <a:pt x="183837" y="29627"/>
                </a:lnTo>
                <a:lnTo>
                  <a:pt x="197167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7"/>
          <p:cNvSpPr/>
          <p:nvPr/>
        </p:nvSpPr>
        <p:spPr>
          <a:xfrm>
            <a:off x="3303270" y="3934777"/>
            <a:ext cx="25718" cy="17146"/>
          </a:xfrm>
          <a:custGeom>
            <a:avLst/>
            <a:gdLst/>
            <a:ahLst/>
            <a:cxnLst/>
            <a:rect l="0" t="0" r="0" b="0"/>
            <a:pathLst>
              <a:path w="25718" h="17146">
                <a:moveTo>
                  <a:pt x="25717" y="0"/>
                </a:moveTo>
                <a:lnTo>
                  <a:pt x="12064" y="4551"/>
                </a:lnTo>
                <a:lnTo>
                  <a:pt x="8043" y="6844"/>
                </a:lnTo>
                <a:lnTo>
                  <a:pt x="5362" y="9325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8"/>
          <p:cNvSpPr/>
          <p:nvPr/>
        </p:nvSpPr>
        <p:spPr>
          <a:xfrm>
            <a:off x="3268979" y="3936470"/>
            <a:ext cx="231459" cy="84033"/>
          </a:xfrm>
          <a:custGeom>
            <a:avLst/>
            <a:gdLst/>
            <a:ahLst/>
            <a:cxnLst/>
            <a:rect l="0" t="0" r="0" b="0"/>
            <a:pathLst>
              <a:path w="231459" h="84033">
                <a:moveTo>
                  <a:pt x="0" y="66887"/>
                </a:moveTo>
                <a:lnTo>
                  <a:pt x="9102" y="71438"/>
                </a:lnTo>
                <a:lnTo>
                  <a:pt x="16111" y="73672"/>
                </a:lnTo>
                <a:lnTo>
                  <a:pt x="19313" y="74268"/>
                </a:lnTo>
                <a:lnTo>
                  <a:pt x="22401" y="73713"/>
                </a:lnTo>
                <a:lnTo>
                  <a:pt x="25411" y="72390"/>
                </a:lnTo>
                <a:lnTo>
                  <a:pt x="28371" y="70556"/>
                </a:lnTo>
                <a:lnTo>
                  <a:pt x="34199" y="68518"/>
                </a:lnTo>
                <a:lnTo>
                  <a:pt x="40918" y="66659"/>
                </a:lnTo>
                <a:lnTo>
                  <a:pt x="45376" y="64830"/>
                </a:lnTo>
                <a:lnTo>
                  <a:pt x="50254" y="62659"/>
                </a:lnTo>
                <a:lnTo>
                  <a:pt x="54458" y="60258"/>
                </a:lnTo>
                <a:lnTo>
                  <a:pt x="58213" y="57705"/>
                </a:lnTo>
                <a:lnTo>
                  <a:pt x="61669" y="55051"/>
                </a:lnTo>
                <a:lnTo>
                  <a:pt x="64925" y="52329"/>
                </a:lnTo>
                <a:lnTo>
                  <a:pt x="68049" y="49561"/>
                </a:lnTo>
                <a:lnTo>
                  <a:pt x="74059" y="43947"/>
                </a:lnTo>
                <a:lnTo>
                  <a:pt x="79905" y="38276"/>
                </a:lnTo>
                <a:lnTo>
                  <a:pt x="83750" y="35431"/>
                </a:lnTo>
                <a:lnTo>
                  <a:pt x="88219" y="32581"/>
                </a:lnTo>
                <a:lnTo>
                  <a:pt x="93102" y="29729"/>
                </a:lnTo>
                <a:lnTo>
                  <a:pt x="97311" y="26875"/>
                </a:lnTo>
                <a:lnTo>
                  <a:pt x="101069" y="24020"/>
                </a:lnTo>
                <a:lnTo>
                  <a:pt x="104527" y="21164"/>
                </a:lnTo>
                <a:lnTo>
                  <a:pt x="106832" y="18307"/>
                </a:lnTo>
                <a:lnTo>
                  <a:pt x="108369" y="15451"/>
                </a:lnTo>
                <a:lnTo>
                  <a:pt x="109394" y="12594"/>
                </a:lnTo>
                <a:lnTo>
                  <a:pt x="111029" y="9736"/>
                </a:lnTo>
                <a:lnTo>
                  <a:pt x="113072" y="6880"/>
                </a:lnTo>
                <a:lnTo>
                  <a:pt x="115386" y="4022"/>
                </a:lnTo>
                <a:lnTo>
                  <a:pt x="117882" y="2117"/>
                </a:lnTo>
                <a:lnTo>
                  <a:pt x="120498" y="847"/>
                </a:lnTo>
                <a:lnTo>
                  <a:pt x="123195" y="0"/>
                </a:lnTo>
                <a:lnTo>
                  <a:pt x="124993" y="388"/>
                </a:lnTo>
                <a:lnTo>
                  <a:pt x="126191" y="1600"/>
                </a:lnTo>
                <a:lnTo>
                  <a:pt x="128114" y="5837"/>
                </a:lnTo>
                <a:lnTo>
                  <a:pt x="128272" y="7137"/>
                </a:lnTo>
                <a:lnTo>
                  <a:pt x="128377" y="8956"/>
                </a:lnTo>
                <a:lnTo>
                  <a:pt x="128448" y="11121"/>
                </a:lnTo>
                <a:lnTo>
                  <a:pt x="128546" y="27822"/>
                </a:lnTo>
                <a:lnTo>
                  <a:pt x="129513" y="33223"/>
                </a:lnTo>
                <a:lnTo>
                  <a:pt x="131109" y="37777"/>
                </a:lnTo>
                <a:lnTo>
                  <a:pt x="135965" y="47379"/>
                </a:lnTo>
                <a:lnTo>
                  <a:pt x="137316" y="49119"/>
                </a:lnTo>
                <a:lnTo>
                  <a:pt x="139169" y="51232"/>
                </a:lnTo>
                <a:lnTo>
                  <a:pt x="141357" y="53593"/>
                </a:lnTo>
                <a:lnTo>
                  <a:pt x="144721" y="56119"/>
                </a:lnTo>
                <a:lnTo>
                  <a:pt x="148868" y="58756"/>
                </a:lnTo>
                <a:lnTo>
                  <a:pt x="153538" y="61466"/>
                </a:lnTo>
                <a:lnTo>
                  <a:pt x="158556" y="63273"/>
                </a:lnTo>
                <a:lnTo>
                  <a:pt x="163807" y="64478"/>
                </a:lnTo>
                <a:lnTo>
                  <a:pt x="169212" y="65281"/>
                </a:lnTo>
                <a:lnTo>
                  <a:pt x="173768" y="66769"/>
                </a:lnTo>
                <a:lnTo>
                  <a:pt x="177758" y="68713"/>
                </a:lnTo>
                <a:lnTo>
                  <a:pt x="181370" y="70962"/>
                </a:lnTo>
                <a:lnTo>
                  <a:pt x="187925" y="73461"/>
                </a:lnTo>
                <a:lnTo>
                  <a:pt x="191006" y="74127"/>
                </a:lnTo>
                <a:lnTo>
                  <a:pt x="231458" y="840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9"/>
          <p:cNvSpPr/>
          <p:nvPr/>
        </p:nvSpPr>
        <p:spPr>
          <a:xfrm>
            <a:off x="3526156" y="3934777"/>
            <a:ext cx="120015" cy="136740"/>
          </a:xfrm>
          <a:custGeom>
            <a:avLst/>
            <a:gdLst/>
            <a:ahLst/>
            <a:cxnLst/>
            <a:rect l="0" t="0" r="0" b="0"/>
            <a:pathLst>
              <a:path w="120015" h="136740">
                <a:moveTo>
                  <a:pt x="8571" y="0"/>
                </a:moveTo>
                <a:lnTo>
                  <a:pt x="4021" y="9102"/>
                </a:lnTo>
                <a:lnTo>
                  <a:pt x="2679" y="13688"/>
                </a:lnTo>
                <a:lnTo>
                  <a:pt x="1786" y="18651"/>
                </a:lnTo>
                <a:lnTo>
                  <a:pt x="1190" y="23864"/>
                </a:lnTo>
                <a:lnTo>
                  <a:pt x="793" y="30197"/>
                </a:lnTo>
                <a:lnTo>
                  <a:pt x="352" y="44854"/>
                </a:lnTo>
                <a:lnTo>
                  <a:pt x="69" y="72607"/>
                </a:lnTo>
                <a:lnTo>
                  <a:pt x="0" y="136739"/>
                </a:lnTo>
                <a:lnTo>
                  <a:pt x="2539" y="134433"/>
                </a:lnTo>
                <a:lnTo>
                  <a:pt x="16481" y="120640"/>
                </a:lnTo>
                <a:lnTo>
                  <a:pt x="20512" y="115669"/>
                </a:lnTo>
                <a:lnTo>
                  <a:pt x="24152" y="110450"/>
                </a:lnTo>
                <a:lnTo>
                  <a:pt x="27531" y="105066"/>
                </a:lnTo>
                <a:lnTo>
                  <a:pt x="30736" y="100524"/>
                </a:lnTo>
                <a:lnTo>
                  <a:pt x="33825" y="96544"/>
                </a:lnTo>
                <a:lnTo>
                  <a:pt x="36837" y="92938"/>
                </a:lnTo>
                <a:lnTo>
                  <a:pt x="40750" y="88628"/>
                </a:lnTo>
                <a:lnTo>
                  <a:pt x="50178" y="78760"/>
                </a:lnTo>
                <a:lnTo>
                  <a:pt x="61645" y="67046"/>
                </a:lnTo>
                <a:lnTo>
                  <a:pt x="65861" y="63747"/>
                </a:lnTo>
                <a:lnTo>
                  <a:pt x="70577" y="60596"/>
                </a:lnTo>
                <a:lnTo>
                  <a:pt x="75626" y="57542"/>
                </a:lnTo>
                <a:lnTo>
                  <a:pt x="79944" y="54554"/>
                </a:lnTo>
                <a:lnTo>
                  <a:pt x="83775" y="51609"/>
                </a:lnTo>
                <a:lnTo>
                  <a:pt x="87283" y="48694"/>
                </a:lnTo>
                <a:lnTo>
                  <a:pt x="91525" y="45798"/>
                </a:lnTo>
                <a:lnTo>
                  <a:pt x="96259" y="42914"/>
                </a:lnTo>
                <a:lnTo>
                  <a:pt x="120014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90"/>
          <p:cNvSpPr/>
          <p:nvPr/>
        </p:nvSpPr>
        <p:spPr>
          <a:xfrm>
            <a:off x="3749039" y="4011929"/>
            <a:ext cx="8574" cy="68582"/>
          </a:xfrm>
          <a:custGeom>
            <a:avLst/>
            <a:gdLst/>
            <a:ahLst/>
            <a:cxnLst/>
            <a:rect l="0" t="0" r="0" b="0"/>
            <a:pathLst>
              <a:path w="8574" h="68582">
                <a:moveTo>
                  <a:pt x="0" y="0"/>
                </a:moveTo>
                <a:lnTo>
                  <a:pt x="0" y="61407"/>
                </a:lnTo>
                <a:lnTo>
                  <a:pt x="8573" y="685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91"/>
          <p:cNvSpPr/>
          <p:nvPr/>
        </p:nvSpPr>
        <p:spPr>
          <a:xfrm>
            <a:off x="3749039" y="390048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8573" y="0"/>
                </a:move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92"/>
          <p:cNvSpPr/>
          <p:nvPr/>
        </p:nvSpPr>
        <p:spPr>
          <a:xfrm>
            <a:off x="3800638" y="4037647"/>
            <a:ext cx="222722" cy="85212"/>
          </a:xfrm>
          <a:custGeom>
            <a:avLst/>
            <a:gdLst/>
            <a:ahLst/>
            <a:cxnLst/>
            <a:rect l="0" t="0" r="0" b="0"/>
            <a:pathLst>
              <a:path w="222722" h="85212">
                <a:moveTo>
                  <a:pt x="42699" y="0"/>
                </a:moveTo>
                <a:lnTo>
                  <a:pt x="29046" y="9102"/>
                </a:lnTo>
                <a:lnTo>
                  <a:pt x="24072" y="12736"/>
                </a:lnTo>
                <a:lnTo>
                  <a:pt x="19804" y="16110"/>
                </a:lnTo>
                <a:lnTo>
                  <a:pt x="16006" y="19313"/>
                </a:lnTo>
                <a:lnTo>
                  <a:pt x="12521" y="23353"/>
                </a:lnTo>
                <a:lnTo>
                  <a:pt x="9245" y="27951"/>
                </a:lnTo>
                <a:lnTo>
                  <a:pt x="6109" y="32921"/>
                </a:lnTo>
                <a:lnTo>
                  <a:pt x="4018" y="38140"/>
                </a:lnTo>
                <a:lnTo>
                  <a:pt x="2624" y="43524"/>
                </a:lnTo>
                <a:lnTo>
                  <a:pt x="1695" y="49019"/>
                </a:lnTo>
                <a:lnTo>
                  <a:pt x="1076" y="53634"/>
                </a:lnTo>
                <a:lnTo>
                  <a:pt x="663" y="57664"/>
                </a:lnTo>
                <a:lnTo>
                  <a:pt x="387" y="61302"/>
                </a:lnTo>
                <a:lnTo>
                  <a:pt x="204" y="64681"/>
                </a:lnTo>
                <a:lnTo>
                  <a:pt x="0" y="70975"/>
                </a:lnTo>
                <a:lnTo>
                  <a:pt x="898" y="73986"/>
                </a:lnTo>
                <a:lnTo>
                  <a:pt x="2449" y="76947"/>
                </a:lnTo>
                <a:lnTo>
                  <a:pt x="4435" y="79873"/>
                </a:lnTo>
                <a:lnTo>
                  <a:pt x="6713" y="81824"/>
                </a:lnTo>
                <a:lnTo>
                  <a:pt x="9183" y="83124"/>
                </a:lnTo>
                <a:lnTo>
                  <a:pt x="11782" y="83991"/>
                </a:lnTo>
                <a:lnTo>
                  <a:pt x="15421" y="84569"/>
                </a:lnTo>
                <a:lnTo>
                  <a:pt x="19751" y="84955"/>
                </a:lnTo>
                <a:lnTo>
                  <a:pt x="24543" y="85211"/>
                </a:lnTo>
                <a:lnTo>
                  <a:pt x="29642" y="84430"/>
                </a:lnTo>
                <a:lnTo>
                  <a:pt x="34947" y="82957"/>
                </a:lnTo>
                <a:lnTo>
                  <a:pt x="40388" y="81022"/>
                </a:lnTo>
                <a:lnTo>
                  <a:pt x="44969" y="78780"/>
                </a:lnTo>
                <a:lnTo>
                  <a:pt x="48975" y="76332"/>
                </a:lnTo>
                <a:lnTo>
                  <a:pt x="52598" y="73748"/>
                </a:lnTo>
                <a:lnTo>
                  <a:pt x="71349" y="61010"/>
                </a:lnTo>
                <a:lnTo>
                  <a:pt x="77039" y="56866"/>
                </a:lnTo>
                <a:lnTo>
                  <a:pt x="81785" y="53150"/>
                </a:lnTo>
                <a:lnTo>
                  <a:pt x="85901" y="49721"/>
                </a:lnTo>
                <a:lnTo>
                  <a:pt x="89598" y="46483"/>
                </a:lnTo>
                <a:lnTo>
                  <a:pt x="93015" y="43371"/>
                </a:lnTo>
                <a:lnTo>
                  <a:pt x="99351" y="37374"/>
                </a:lnTo>
                <a:lnTo>
                  <a:pt x="105343" y="31533"/>
                </a:lnTo>
                <a:lnTo>
                  <a:pt x="108274" y="29595"/>
                </a:lnTo>
                <a:lnTo>
                  <a:pt x="114071" y="27440"/>
                </a:lnTo>
                <a:lnTo>
                  <a:pt x="115998" y="25914"/>
                </a:lnTo>
                <a:lnTo>
                  <a:pt x="117282" y="23943"/>
                </a:lnTo>
                <a:lnTo>
                  <a:pt x="118139" y="21677"/>
                </a:lnTo>
                <a:lnTo>
                  <a:pt x="118710" y="21119"/>
                </a:lnTo>
                <a:lnTo>
                  <a:pt x="119090" y="21699"/>
                </a:lnTo>
                <a:lnTo>
                  <a:pt x="119344" y="23039"/>
                </a:lnTo>
                <a:lnTo>
                  <a:pt x="120466" y="24884"/>
                </a:lnTo>
                <a:lnTo>
                  <a:pt x="122166" y="27067"/>
                </a:lnTo>
                <a:lnTo>
                  <a:pt x="124252" y="29474"/>
                </a:lnTo>
                <a:lnTo>
                  <a:pt x="126595" y="32985"/>
                </a:lnTo>
                <a:lnTo>
                  <a:pt x="129110" y="37230"/>
                </a:lnTo>
                <a:lnTo>
                  <a:pt x="131739" y="41965"/>
                </a:lnTo>
                <a:lnTo>
                  <a:pt x="134444" y="46074"/>
                </a:lnTo>
                <a:lnTo>
                  <a:pt x="137199" y="49766"/>
                </a:lnTo>
                <a:lnTo>
                  <a:pt x="139989" y="53180"/>
                </a:lnTo>
                <a:lnTo>
                  <a:pt x="143754" y="56408"/>
                </a:lnTo>
                <a:lnTo>
                  <a:pt x="148169" y="59513"/>
                </a:lnTo>
                <a:lnTo>
                  <a:pt x="153017" y="62536"/>
                </a:lnTo>
                <a:lnTo>
                  <a:pt x="158155" y="65503"/>
                </a:lnTo>
                <a:lnTo>
                  <a:pt x="168943" y="71340"/>
                </a:lnTo>
                <a:lnTo>
                  <a:pt x="174486" y="73278"/>
                </a:lnTo>
                <a:lnTo>
                  <a:pt x="180088" y="74569"/>
                </a:lnTo>
                <a:lnTo>
                  <a:pt x="185726" y="75430"/>
                </a:lnTo>
                <a:lnTo>
                  <a:pt x="190438" y="76005"/>
                </a:lnTo>
                <a:lnTo>
                  <a:pt x="194532" y="76387"/>
                </a:lnTo>
                <a:lnTo>
                  <a:pt x="222721" y="771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93"/>
          <p:cNvSpPr/>
          <p:nvPr/>
        </p:nvSpPr>
        <p:spPr>
          <a:xfrm>
            <a:off x="4061353" y="3926204"/>
            <a:ext cx="124749" cy="248604"/>
          </a:xfrm>
          <a:custGeom>
            <a:avLst/>
            <a:gdLst/>
            <a:ahLst/>
            <a:cxnLst/>
            <a:rect l="0" t="0" r="0" b="0"/>
            <a:pathLst>
              <a:path w="124749" h="248604">
                <a:moveTo>
                  <a:pt x="4869" y="0"/>
                </a:moveTo>
                <a:lnTo>
                  <a:pt x="4869" y="9102"/>
                </a:lnTo>
                <a:lnTo>
                  <a:pt x="5822" y="16546"/>
                </a:lnTo>
                <a:lnTo>
                  <a:pt x="7409" y="26271"/>
                </a:lnTo>
                <a:lnTo>
                  <a:pt x="9420" y="37517"/>
                </a:lnTo>
                <a:lnTo>
                  <a:pt x="10760" y="46919"/>
                </a:lnTo>
                <a:lnTo>
                  <a:pt x="11654" y="55092"/>
                </a:lnTo>
                <a:lnTo>
                  <a:pt x="12250" y="62446"/>
                </a:lnTo>
                <a:lnTo>
                  <a:pt x="12647" y="71158"/>
                </a:lnTo>
                <a:lnTo>
                  <a:pt x="13206" y="99719"/>
                </a:lnTo>
                <a:lnTo>
                  <a:pt x="13432" y="146663"/>
                </a:lnTo>
                <a:lnTo>
                  <a:pt x="12483" y="151116"/>
                </a:lnTo>
                <a:lnTo>
                  <a:pt x="10898" y="155989"/>
                </a:lnTo>
                <a:lnTo>
                  <a:pt x="8888" y="161143"/>
                </a:lnTo>
                <a:lnTo>
                  <a:pt x="7549" y="165531"/>
                </a:lnTo>
                <a:lnTo>
                  <a:pt x="6060" y="172947"/>
                </a:lnTo>
                <a:lnTo>
                  <a:pt x="5399" y="179418"/>
                </a:lnTo>
                <a:lnTo>
                  <a:pt x="5222" y="182478"/>
                </a:lnTo>
                <a:lnTo>
                  <a:pt x="4151" y="186422"/>
                </a:lnTo>
                <a:lnTo>
                  <a:pt x="2486" y="190956"/>
                </a:lnTo>
                <a:lnTo>
                  <a:pt x="423" y="195884"/>
                </a:lnTo>
                <a:lnTo>
                  <a:pt x="0" y="200122"/>
                </a:lnTo>
                <a:lnTo>
                  <a:pt x="671" y="203900"/>
                </a:lnTo>
                <a:lnTo>
                  <a:pt x="2070" y="207371"/>
                </a:lnTo>
                <a:lnTo>
                  <a:pt x="3003" y="208733"/>
                </a:lnTo>
                <a:lnTo>
                  <a:pt x="3625" y="208688"/>
                </a:lnTo>
                <a:lnTo>
                  <a:pt x="4040" y="207706"/>
                </a:lnTo>
                <a:lnTo>
                  <a:pt x="5269" y="207051"/>
                </a:lnTo>
                <a:lnTo>
                  <a:pt x="7040" y="206614"/>
                </a:lnTo>
                <a:lnTo>
                  <a:pt x="9174" y="206323"/>
                </a:lnTo>
                <a:lnTo>
                  <a:pt x="11549" y="205176"/>
                </a:lnTo>
                <a:lnTo>
                  <a:pt x="14085" y="203459"/>
                </a:lnTo>
                <a:lnTo>
                  <a:pt x="16728" y="201362"/>
                </a:lnTo>
                <a:lnTo>
                  <a:pt x="20395" y="198059"/>
                </a:lnTo>
                <a:lnTo>
                  <a:pt x="29550" y="189309"/>
                </a:lnTo>
                <a:lnTo>
                  <a:pt x="33705" y="186214"/>
                </a:lnTo>
                <a:lnTo>
                  <a:pt x="37428" y="184150"/>
                </a:lnTo>
                <a:lnTo>
                  <a:pt x="40863" y="182775"/>
                </a:lnTo>
                <a:lnTo>
                  <a:pt x="44104" y="180905"/>
                </a:lnTo>
                <a:lnTo>
                  <a:pt x="47219" y="178706"/>
                </a:lnTo>
                <a:lnTo>
                  <a:pt x="50247" y="176287"/>
                </a:lnTo>
                <a:lnTo>
                  <a:pt x="53219" y="173723"/>
                </a:lnTo>
                <a:lnTo>
                  <a:pt x="56152" y="171060"/>
                </a:lnTo>
                <a:lnTo>
                  <a:pt x="59060" y="168333"/>
                </a:lnTo>
                <a:lnTo>
                  <a:pt x="61952" y="166515"/>
                </a:lnTo>
                <a:lnTo>
                  <a:pt x="64831" y="165302"/>
                </a:lnTo>
                <a:lnTo>
                  <a:pt x="67704" y="164494"/>
                </a:lnTo>
                <a:lnTo>
                  <a:pt x="70571" y="163003"/>
                </a:lnTo>
                <a:lnTo>
                  <a:pt x="73436" y="161056"/>
                </a:lnTo>
                <a:lnTo>
                  <a:pt x="76297" y="158806"/>
                </a:lnTo>
                <a:lnTo>
                  <a:pt x="79158" y="157306"/>
                </a:lnTo>
                <a:lnTo>
                  <a:pt x="82018" y="156306"/>
                </a:lnTo>
                <a:lnTo>
                  <a:pt x="84876" y="155639"/>
                </a:lnTo>
                <a:lnTo>
                  <a:pt x="89640" y="156147"/>
                </a:lnTo>
                <a:lnTo>
                  <a:pt x="95673" y="157438"/>
                </a:lnTo>
                <a:lnTo>
                  <a:pt x="112235" y="161804"/>
                </a:lnTo>
                <a:lnTo>
                  <a:pt x="114546" y="162162"/>
                </a:lnTo>
                <a:lnTo>
                  <a:pt x="117040" y="162401"/>
                </a:lnTo>
                <a:lnTo>
                  <a:pt x="119654" y="162560"/>
                </a:lnTo>
                <a:lnTo>
                  <a:pt x="121398" y="163618"/>
                </a:lnTo>
                <a:lnTo>
                  <a:pt x="122560" y="165276"/>
                </a:lnTo>
                <a:lnTo>
                  <a:pt x="123335" y="167335"/>
                </a:lnTo>
                <a:lnTo>
                  <a:pt x="124195" y="174701"/>
                </a:lnTo>
                <a:lnTo>
                  <a:pt x="124425" y="179332"/>
                </a:lnTo>
                <a:lnTo>
                  <a:pt x="124680" y="194639"/>
                </a:lnTo>
                <a:lnTo>
                  <a:pt x="124748" y="204055"/>
                </a:lnTo>
                <a:lnTo>
                  <a:pt x="123841" y="211284"/>
                </a:lnTo>
                <a:lnTo>
                  <a:pt x="122283" y="217056"/>
                </a:lnTo>
                <a:lnTo>
                  <a:pt x="120293" y="221857"/>
                </a:lnTo>
                <a:lnTo>
                  <a:pt x="118013" y="225057"/>
                </a:lnTo>
                <a:lnTo>
                  <a:pt x="115541" y="227191"/>
                </a:lnTo>
                <a:lnTo>
                  <a:pt x="112940" y="228613"/>
                </a:lnTo>
                <a:lnTo>
                  <a:pt x="110254" y="230514"/>
                </a:lnTo>
                <a:lnTo>
                  <a:pt x="107511" y="232734"/>
                </a:lnTo>
                <a:lnTo>
                  <a:pt x="104729" y="235166"/>
                </a:lnTo>
                <a:lnTo>
                  <a:pt x="101922" y="236788"/>
                </a:lnTo>
                <a:lnTo>
                  <a:pt x="99099" y="237868"/>
                </a:lnTo>
                <a:lnTo>
                  <a:pt x="96264" y="238589"/>
                </a:lnTo>
                <a:lnTo>
                  <a:pt x="93422" y="240022"/>
                </a:lnTo>
                <a:lnTo>
                  <a:pt x="90574" y="241930"/>
                </a:lnTo>
                <a:lnTo>
                  <a:pt x="87723" y="244155"/>
                </a:lnTo>
                <a:lnTo>
                  <a:pt x="84870" y="245637"/>
                </a:lnTo>
                <a:lnTo>
                  <a:pt x="82016" y="246626"/>
                </a:lnTo>
                <a:lnTo>
                  <a:pt x="79160" y="247285"/>
                </a:lnTo>
                <a:lnTo>
                  <a:pt x="76304" y="247724"/>
                </a:lnTo>
                <a:lnTo>
                  <a:pt x="73447" y="248017"/>
                </a:lnTo>
                <a:lnTo>
                  <a:pt x="56304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94"/>
          <p:cNvSpPr/>
          <p:nvPr/>
        </p:nvSpPr>
        <p:spPr>
          <a:xfrm>
            <a:off x="4237786" y="3986212"/>
            <a:ext cx="34177" cy="205741"/>
          </a:xfrm>
          <a:custGeom>
            <a:avLst/>
            <a:gdLst/>
            <a:ahLst/>
            <a:cxnLst/>
            <a:rect l="0" t="0" r="0" b="0"/>
            <a:pathLst>
              <a:path w="34177" h="205741">
                <a:moveTo>
                  <a:pt x="17031" y="0"/>
                </a:moveTo>
                <a:lnTo>
                  <a:pt x="17031" y="4551"/>
                </a:lnTo>
                <a:lnTo>
                  <a:pt x="14491" y="24565"/>
                </a:lnTo>
                <a:lnTo>
                  <a:pt x="12480" y="39237"/>
                </a:lnTo>
                <a:lnTo>
                  <a:pt x="11139" y="50923"/>
                </a:lnTo>
                <a:lnTo>
                  <a:pt x="10246" y="60619"/>
                </a:lnTo>
                <a:lnTo>
                  <a:pt x="9650" y="68987"/>
                </a:lnTo>
                <a:lnTo>
                  <a:pt x="8300" y="76472"/>
                </a:lnTo>
                <a:lnTo>
                  <a:pt x="6448" y="83366"/>
                </a:lnTo>
                <a:lnTo>
                  <a:pt x="4261" y="89867"/>
                </a:lnTo>
                <a:lnTo>
                  <a:pt x="2802" y="96107"/>
                </a:lnTo>
                <a:lnTo>
                  <a:pt x="1830" y="102171"/>
                </a:lnTo>
                <a:lnTo>
                  <a:pt x="1183" y="108119"/>
                </a:lnTo>
                <a:lnTo>
                  <a:pt x="751" y="113037"/>
                </a:lnTo>
                <a:lnTo>
                  <a:pt x="462" y="117268"/>
                </a:lnTo>
                <a:lnTo>
                  <a:pt x="270" y="121041"/>
                </a:lnTo>
                <a:lnTo>
                  <a:pt x="0" y="153657"/>
                </a:lnTo>
                <a:lnTo>
                  <a:pt x="914" y="162446"/>
                </a:lnTo>
                <a:lnTo>
                  <a:pt x="2476" y="168304"/>
                </a:lnTo>
                <a:lnTo>
                  <a:pt x="4470" y="172210"/>
                </a:lnTo>
                <a:lnTo>
                  <a:pt x="6752" y="175767"/>
                </a:lnTo>
                <a:lnTo>
                  <a:pt x="9226" y="179091"/>
                </a:lnTo>
                <a:lnTo>
                  <a:pt x="11827" y="182259"/>
                </a:lnTo>
                <a:lnTo>
                  <a:pt x="14515" y="185323"/>
                </a:lnTo>
                <a:lnTo>
                  <a:pt x="17258" y="188319"/>
                </a:lnTo>
                <a:lnTo>
                  <a:pt x="34176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95"/>
          <p:cNvSpPr/>
          <p:nvPr/>
        </p:nvSpPr>
        <p:spPr>
          <a:xfrm>
            <a:off x="4349115" y="4106227"/>
            <a:ext cx="117924" cy="58817"/>
          </a:xfrm>
          <a:custGeom>
            <a:avLst/>
            <a:gdLst/>
            <a:ahLst/>
            <a:cxnLst/>
            <a:rect l="0" t="0" r="0" b="0"/>
            <a:pathLst>
              <a:path w="117924" h="58817">
                <a:moveTo>
                  <a:pt x="0" y="51435"/>
                </a:moveTo>
                <a:lnTo>
                  <a:pt x="9101" y="55986"/>
                </a:lnTo>
                <a:lnTo>
                  <a:pt x="12735" y="57327"/>
                </a:lnTo>
                <a:lnTo>
                  <a:pt x="16110" y="58220"/>
                </a:lnTo>
                <a:lnTo>
                  <a:pt x="19312" y="58816"/>
                </a:lnTo>
                <a:lnTo>
                  <a:pt x="24305" y="58261"/>
                </a:lnTo>
                <a:lnTo>
                  <a:pt x="30490" y="56938"/>
                </a:lnTo>
                <a:lnTo>
                  <a:pt x="37472" y="55104"/>
                </a:lnTo>
                <a:lnTo>
                  <a:pt x="44031" y="53881"/>
                </a:lnTo>
                <a:lnTo>
                  <a:pt x="50309" y="53066"/>
                </a:lnTo>
                <a:lnTo>
                  <a:pt x="56399" y="52522"/>
                </a:lnTo>
                <a:lnTo>
                  <a:pt x="62364" y="51207"/>
                </a:lnTo>
                <a:lnTo>
                  <a:pt x="68246" y="49378"/>
                </a:lnTo>
                <a:lnTo>
                  <a:pt x="74072" y="47207"/>
                </a:lnTo>
                <a:lnTo>
                  <a:pt x="78909" y="44806"/>
                </a:lnTo>
                <a:lnTo>
                  <a:pt x="83086" y="42253"/>
                </a:lnTo>
                <a:lnTo>
                  <a:pt x="86823" y="39599"/>
                </a:lnTo>
                <a:lnTo>
                  <a:pt x="91219" y="37829"/>
                </a:lnTo>
                <a:lnTo>
                  <a:pt x="96055" y="36649"/>
                </a:lnTo>
                <a:lnTo>
                  <a:pt x="101184" y="35863"/>
                </a:lnTo>
                <a:lnTo>
                  <a:pt x="105556" y="33434"/>
                </a:lnTo>
                <a:lnTo>
                  <a:pt x="109423" y="29909"/>
                </a:lnTo>
                <a:lnTo>
                  <a:pt x="112954" y="25655"/>
                </a:lnTo>
                <a:lnTo>
                  <a:pt x="115307" y="21865"/>
                </a:lnTo>
                <a:lnTo>
                  <a:pt x="116876" y="18387"/>
                </a:lnTo>
                <a:lnTo>
                  <a:pt x="117923" y="15116"/>
                </a:lnTo>
                <a:lnTo>
                  <a:pt x="117667" y="11982"/>
                </a:lnTo>
                <a:lnTo>
                  <a:pt x="116545" y="8941"/>
                </a:lnTo>
                <a:lnTo>
                  <a:pt x="114844" y="5960"/>
                </a:lnTo>
                <a:lnTo>
                  <a:pt x="112758" y="3974"/>
                </a:lnTo>
                <a:lnTo>
                  <a:pt x="110414" y="2649"/>
                </a:lnTo>
                <a:lnTo>
                  <a:pt x="107899" y="1766"/>
                </a:lnTo>
                <a:lnTo>
                  <a:pt x="105270" y="1178"/>
                </a:lnTo>
                <a:lnTo>
                  <a:pt x="102565" y="785"/>
                </a:lnTo>
                <a:lnTo>
                  <a:pt x="9429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96"/>
          <p:cNvSpPr/>
          <p:nvPr/>
        </p:nvSpPr>
        <p:spPr>
          <a:xfrm>
            <a:off x="4341353" y="4140517"/>
            <a:ext cx="102060" cy="68581"/>
          </a:xfrm>
          <a:custGeom>
            <a:avLst/>
            <a:gdLst/>
            <a:ahLst/>
            <a:cxnLst/>
            <a:rect l="0" t="0" r="0" b="0"/>
            <a:pathLst>
              <a:path w="102060" h="68581">
                <a:moveTo>
                  <a:pt x="24906" y="0"/>
                </a:moveTo>
                <a:lnTo>
                  <a:pt x="20356" y="4551"/>
                </a:lnTo>
                <a:lnTo>
                  <a:pt x="17110" y="8749"/>
                </a:lnTo>
                <a:lnTo>
                  <a:pt x="13041" y="14405"/>
                </a:lnTo>
                <a:lnTo>
                  <a:pt x="8424" y="21034"/>
                </a:lnTo>
                <a:lnTo>
                  <a:pt x="5346" y="26405"/>
                </a:lnTo>
                <a:lnTo>
                  <a:pt x="3294" y="30938"/>
                </a:lnTo>
                <a:lnTo>
                  <a:pt x="1926" y="34913"/>
                </a:lnTo>
                <a:lnTo>
                  <a:pt x="1013" y="38515"/>
                </a:lnTo>
                <a:lnTo>
                  <a:pt x="405" y="41869"/>
                </a:lnTo>
                <a:lnTo>
                  <a:pt x="0" y="45058"/>
                </a:lnTo>
                <a:lnTo>
                  <a:pt x="682" y="48137"/>
                </a:lnTo>
                <a:lnTo>
                  <a:pt x="2089" y="51141"/>
                </a:lnTo>
                <a:lnTo>
                  <a:pt x="3980" y="54097"/>
                </a:lnTo>
                <a:lnTo>
                  <a:pt x="7146" y="56067"/>
                </a:lnTo>
                <a:lnTo>
                  <a:pt x="11161" y="57381"/>
                </a:lnTo>
                <a:lnTo>
                  <a:pt x="15743" y="58256"/>
                </a:lnTo>
                <a:lnTo>
                  <a:pt x="19750" y="59792"/>
                </a:lnTo>
                <a:lnTo>
                  <a:pt x="23374" y="61769"/>
                </a:lnTo>
                <a:lnTo>
                  <a:pt x="26742" y="64039"/>
                </a:lnTo>
                <a:lnTo>
                  <a:pt x="33750" y="65553"/>
                </a:lnTo>
                <a:lnTo>
                  <a:pt x="43185" y="66562"/>
                </a:lnTo>
                <a:lnTo>
                  <a:pt x="63511" y="67683"/>
                </a:lnTo>
                <a:lnTo>
                  <a:pt x="84710" y="68314"/>
                </a:lnTo>
                <a:lnTo>
                  <a:pt x="102059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97"/>
          <p:cNvSpPr/>
          <p:nvPr/>
        </p:nvSpPr>
        <p:spPr>
          <a:xfrm>
            <a:off x="1391720" y="4243492"/>
            <a:ext cx="342783" cy="222781"/>
          </a:xfrm>
          <a:custGeom>
            <a:avLst/>
            <a:gdLst/>
            <a:ahLst/>
            <a:cxnLst/>
            <a:rect l="0" t="0" r="0" b="0"/>
            <a:pathLst>
              <a:path w="342783" h="222781">
                <a:moveTo>
                  <a:pt x="137042" y="8468"/>
                </a:moveTo>
                <a:lnTo>
                  <a:pt x="137042" y="3917"/>
                </a:lnTo>
                <a:lnTo>
                  <a:pt x="136089" y="2576"/>
                </a:lnTo>
                <a:lnTo>
                  <a:pt x="134502" y="1682"/>
                </a:lnTo>
                <a:lnTo>
                  <a:pt x="130198" y="690"/>
                </a:lnTo>
                <a:lnTo>
                  <a:pt x="119674" y="52"/>
                </a:lnTo>
                <a:lnTo>
                  <a:pt x="116891" y="0"/>
                </a:lnTo>
                <a:lnTo>
                  <a:pt x="108719" y="2482"/>
                </a:lnTo>
                <a:lnTo>
                  <a:pt x="98736" y="6760"/>
                </a:lnTo>
                <a:lnTo>
                  <a:pt x="87950" y="11836"/>
                </a:lnTo>
                <a:lnTo>
                  <a:pt x="79346" y="17267"/>
                </a:lnTo>
                <a:lnTo>
                  <a:pt x="75718" y="20049"/>
                </a:lnTo>
                <a:lnTo>
                  <a:pt x="69147" y="23140"/>
                </a:lnTo>
                <a:lnTo>
                  <a:pt x="66061" y="23964"/>
                </a:lnTo>
                <a:lnTo>
                  <a:pt x="57552" y="29960"/>
                </a:lnTo>
                <a:lnTo>
                  <a:pt x="52616" y="34225"/>
                </a:lnTo>
                <a:lnTo>
                  <a:pt x="44592" y="38966"/>
                </a:lnTo>
                <a:lnTo>
                  <a:pt x="41119" y="40230"/>
                </a:lnTo>
                <a:lnTo>
                  <a:pt x="34719" y="44174"/>
                </a:lnTo>
                <a:lnTo>
                  <a:pt x="28700" y="49102"/>
                </a:lnTo>
                <a:lnTo>
                  <a:pt x="22850" y="54468"/>
                </a:lnTo>
                <a:lnTo>
                  <a:pt x="14202" y="62843"/>
                </a:lnTo>
                <a:lnTo>
                  <a:pt x="12286" y="65673"/>
                </a:lnTo>
                <a:lnTo>
                  <a:pt x="10157" y="71357"/>
                </a:lnTo>
                <a:lnTo>
                  <a:pt x="6671" y="77059"/>
                </a:lnTo>
                <a:lnTo>
                  <a:pt x="4408" y="79912"/>
                </a:lnTo>
                <a:lnTo>
                  <a:pt x="2899" y="83720"/>
                </a:lnTo>
                <a:lnTo>
                  <a:pt x="1894" y="88163"/>
                </a:lnTo>
                <a:lnTo>
                  <a:pt x="1223" y="93030"/>
                </a:lnTo>
                <a:lnTo>
                  <a:pt x="776" y="97228"/>
                </a:lnTo>
                <a:lnTo>
                  <a:pt x="478" y="100978"/>
                </a:lnTo>
                <a:lnTo>
                  <a:pt x="147" y="107686"/>
                </a:lnTo>
                <a:lnTo>
                  <a:pt x="0" y="113842"/>
                </a:lnTo>
                <a:lnTo>
                  <a:pt x="913" y="117770"/>
                </a:lnTo>
                <a:lnTo>
                  <a:pt x="2474" y="122293"/>
                </a:lnTo>
                <a:lnTo>
                  <a:pt x="4468" y="127214"/>
                </a:lnTo>
                <a:lnTo>
                  <a:pt x="6749" y="131447"/>
                </a:lnTo>
                <a:lnTo>
                  <a:pt x="9222" y="135221"/>
                </a:lnTo>
                <a:lnTo>
                  <a:pt x="11824" y="138690"/>
                </a:lnTo>
                <a:lnTo>
                  <a:pt x="13558" y="142908"/>
                </a:lnTo>
                <a:lnTo>
                  <a:pt x="14714" y="147624"/>
                </a:lnTo>
                <a:lnTo>
                  <a:pt x="15485" y="152674"/>
                </a:lnTo>
                <a:lnTo>
                  <a:pt x="16952" y="156040"/>
                </a:lnTo>
                <a:lnTo>
                  <a:pt x="18882" y="158285"/>
                </a:lnTo>
                <a:lnTo>
                  <a:pt x="26149" y="163983"/>
                </a:lnTo>
                <a:lnTo>
                  <a:pt x="32511" y="169026"/>
                </a:lnTo>
                <a:lnTo>
                  <a:pt x="41689" y="174442"/>
                </a:lnTo>
                <a:lnTo>
                  <a:pt x="47756" y="176267"/>
                </a:lnTo>
                <a:lnTo>
                  <a:pt x="54658" y="177484"/>
                </a:lnTo>
                <a:lnTo>
                  <a:pt x="62117" y="178295"/>
                </a:lnTo>
                <a:lnTo>
                  <a:pt x="68994" y="179788"/>
                </a:lnTo>
                <a:lnTo>
                  <a:pt x="75484" y="181736"/>
                </a:lnTo>
                <a:lnTo>
                  <a:pt x="81716" y="183988"/>
                </a:lnTo>
                <a:lnTo>
                  <a:pt x="91180" y="186489"/>
                </a:lnTo>
                <a:lnTo>
                  <a:pt x="95037" y="187156"/>
                </a:lnTo>
                <a:lnTo>
                  <a:pt x="98561" y="186648"/>
                </a:lnTo>
                <a:lnTo>
                  <a:pt x="101863" y="185358"/>
                </a:lnTo>
                <a:lnTo>
                  <a:pt x="105017" y="183544"/>
                </a:lnTo>
                <a:lnTo>
                  <a:pt x="113601" y="181530"/>
                </a:lnTo>
                <a:lnTo>
                  <a:pt x="122814" y="180634"/>
                </a:lnTo>
                <a:lnTo>
                  <a:pt x="133355" y="180130"/>
                </a:lnTo>
                <a:lnTo>
                  <a:pt x="139531" y="180012"/>
                </a:lnTo>
                <a:lnTo>
                  <a:pt x="142511" y="179028"/>
                </a:lnTo>
                <a:lnTo>
                  <a:pt x="148363" y="175395"/>
                </a:lnTo>
                <a:lnTo>
                  <a:pt x="154139" y="170605"/>
                </a:lnTo>
                <a:lnTo>
                  <a:pt x="159880" y="165301"/>
                </a:lnTo>
                <a:lnTo>
                  <a:pt x="168468" y="156960"/>
                </a:lnTo>
                <a:lnTo>
                  <a:pt x="174187" y="151299"/>
                </a:lnTo>
                <a:lnTo>
                  <a:pt x="176092" y="147504"/>
                </a:lnTo>
                <a:lnTo>
                  <a:pt x="177363" y="143068"/>
                </a:lnTo>
                <a:lnTo>
                  <a:pt x="178210" y="138207"/>
                </a:lnTo>
                <a:lnTo>
                  <a:pt x="178775" y="133060"/>
                </a:lnTo>
                <a:lnTo>
                  <a:pt x="179152" y="127724"/>
                </a:lnTo>
                <a:lnTo>
                  <a:pt x="179402" y="122262"/>
                </a:lnTo>
                <a:lnTo>
                  <a:pt x="179681" y="106033"/>
                </a:lnTo>
                <a:lnTo>
                  <a:pt x="179903" y="47739"/>
                </a:lnTo>
                <a:lnTo>
                  <a:pt x="178951" y="46079"/>
                </a:lnTo>
                <a:lnTo>
                  <a:pt x="177364" y="44972"/>
                </a:lnTo>
                <a:lnTo>
                  <a:pt x="171685" y="42887"/>
                </a:lnTo>
                <a:lnTo>
                  <a:pt x="175987" y="47347"/>
                </a:lnTo>
                <a:lnTo>
                  <a:pt x="177293" y="51532"/>
                </a:lnTo>
                <a:lnTo>
                  <a:pt x="178163" y="57180"/>
                </a:lnTo>
                <a:lnTo>
                  <a:pt x="178744" y="63802"/>
                </a:lnTo>
                <a:lnTo>
                  <a:pt x="180083" y="69170"/>
                </a:lnTo>
                <a:lnTo>
                  <a:pt x="181929" y="73701"/>
                </a:lnTo>
                <a:lnTo>
                  <a:pt x="184111" y="77674"/>
                </a:lnTo>
                <a:lnTo>
                  <a:pt x="186537" y="84629"/>
                </a:lnTo>
                <a:lnTo>
                  <a:pt x="187184" y="87816"/>
                </a:lnTo>
                <a:lnTo>
                  <a:pt x="190472" y="94704"/>
                </a:lnTo>
                <a:lnTo>
                  <a:pt x="195522" y="104059"/>
                </a:lnTo>
                <a:lnTo>
                  <a:pt x="201746" y="115058"/>
                </a:lnTo>
                <a:lnTo>
                  <a:pt x="206848" y="123343"/>
                </a:lnTo>
                <a:lnTo>
                  <a:pt x="211202" y="129818"/>
                </a:lnTo>
                <a:lnTo>
                  <a:pt x="215057" y="135088"/>
                </a:lnTo>
                <a:lnTo>
                  <a:pt x="218579" y="140506"/>
                </a:lnTo>
                <a:lnTo>
                  <a:pt x="221880" y="146024"/>
                </a:lnTo>
                <a:lnTo>
                  <a:pt x="225033" y="151606"/>
                </a:lnTo>
                <a:lnTo>
                  <a:pt x="229993" y="157234"/>
                </a:lnTo>
                <a:lnTo>
                  <a:pt x="236157" y="162890"/>
                </a:lnTo>
                <a:lnTo>
                  <a:pt x="243124" y="168566"/>
                </a:lnTo>
                <a:lnTo>
                  <a:pt x="248720" y="173303"/>
                </a:lnTo>
                <a:lnTo>
                  <a:pt x="253404" y="177412"/>
                </a:lnTo>
                <a:lnTo>
                  <a:pt x="257479" y="181105"/>
                </a:lnTo>
                <a:lnTo>
                  <a:pt x="264006" y="184519"/>
                </a:lnTo>
                <a:lnTo>
                  <a:pt x="272167" y="187747"/>
                </a:lnTo>
                <a:lnTo>
                  <a:pt x="281418" y="190853"/>
                </a:lnTo>
                <a:lnTo>
                  <a:pt x="288538" y="193875"/>
                </a:lnTo>
                <a:lnTo>
                  <a:pt x="298988" y="199773"/>
                </a:lnTo>
                <a:lnTo>
                  <a:pt x="306808" y="205570"/>
                </a:lnTo>
                <a:lnTo>
                  <a:pt x="310227" y="208449"/>
                </a:lnTo>
                <a:lnTo>
                  <a:pt x="316566" y="211648"/>
                </a:lnTo>
                <a:lnTo>
                  <a:pt x="326347" y="214823"/>
                </a:lnTo>
                <a:lnTo>
                  <a:pt x="342782" y="2227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98"/>
          <p:cNvSpPr/>
          <p:nvPr/>
        </p:nvSpPr>
        <p:spPr>
          <a:xfrm>
            <a:off x="1770079" y="4337685"/>
            <a:ext cx="230172" cy="180023"/>
          </a:xfrm>
          <a:custGeom>
            <a:avLst/>
            <a:gdLst/>
            <a:ahLst/>
            <a:cxnLst/>
            <a:rect l="0" t="0" r="0" b="0"/>
            <a:pathLst>
              <a:path w="230172" h="180023">
                <a:moveTo>
                  <a:pt x="7285" y="0"/>
                </a:moveTo>
                <a:lnTo>
                  <a:pt x="7285" y="13652"/>
                </a:lnTo>
                <a:lnTo>
                  <a:pt x="8238" y="21484"/>
                </a:lnTo>
                <a:lnTo>
                  <a:pt x="9825" y="30515"/>
                </a:lnTo>
                <a:lnTo>
                  <a:pt x="11836" y="40346"/>
                </a:lnTo>
                <a:lnTo>
                  <a:pt x="13177" y="47852"/>
                </a:lnTo>
                <a:lnTo>
                  <a:pt x="14071" y="53809"/>
                </a:lnTo>
                <a:lnTo>
                  <a:pt x="14666" y="58733"/>
                </a:lnTo>
                <a:lnTo>
                  <a:pt x="14111" y="63920"/>
                </a:lnTo>
                <a:lnTo>
                  <a:pt x="12788" y="69283"/>
                </a:lnTo>
                <a:lnTo>
                  <a:pt x="10954" y="74763"/>
                </a:lnTo>
                <a:lnTo>
                  <a:pt x="9731" y="79370"/>
                </a:lnTo>
                <a:lnTo>
                  <a:pt x="8916" y="83393"/>
                </a:lnTo>
                <a:lnTo>
                  <a:pt x="8372" y="87028"/>
                </a:lnTo>
                <a:lnTo>
                  <a:pt x="7058" y="92308"/>
                </a:lnTo>
                <a:lnTo>
                  <a:pt x="5229" y="98686"/>
                </a:lnTo>
                <a:lnTo>
                  <a:pt x="0" y="115802"/>
                </a:lnTo>
                <a:lnTo>
                  <a:pt x="523" y="118158"/>
                </a:lnTo>
                <a:lnTo>
                  <a:pt x="3645" y="123317"/>
                </a:lnTo>
                <a:lnTo>
                  <a:pt x="5668" y="128785"/>
                </a:lnTo>
                <a:lnTo>
                  <a:pt x="6207" y="131576"/>
                </a:lnTo>
                <a:lnTo>
                  <a:pt x="6567" y="132485"/>
                </a:lnTo>
                <a:lnTo>
                  <a:pt x="6806" y="132138"/>
                </a:lnTo>
                <a:lnTo>
                  <a:pt x="6966" y="130955"/>
                </a:lnTo>
                <a:lnTo>
                  <a:pt x="9683" y="127099"/>
                </a:lnTo>
                <a:lnTo>
                  <a:pt x="11742" y="124738"/>
                </a:lnTo>
                <a:lnTo>
                  <a:pt x="14066" y="121258"/>
                </a:lnTo>
                <a:lnTo>
                  <a:pt x="16568" y="117034"/>
                </a:lnTo>
                <a:lnTo>
                  <a:pt x="19189" y="112312"/>
                </a:lnTo>
                <a:lnTo>
                  <a:pt x="22841" y="107260"/>
                </a:lnTo>
                <a:lnTo>
                  <a:pt x="27181" y="101987"/>
                </a:lnTo>
                <a:lnTo>
                  <a:pt x="31979" y="96566"/>
                </a:lnTo>
                <a:lnTo>
                  <a:pt x="37083" y="92000"/>
                </a:lnTo>
                <a:lnTo>
                  <a:pt x="42390" y="88003"/>
                </a:lnTo>
                <a:lnTo>
                  <a:pt x="47834" y="84386"/>
                </a:lnTo>
                <a:lnTo>
                  <a:pt x="54320" y="79117"/>
                </a:lnTo>
                <a:lnTo>
                  <a:pt x="61502" y="72747"/>
                </a:lnTo>
                <a:lnTo>
                  <a:pt x="69147" y="65643"/>
                </a:lnTo>
                <a:lnTo>
                  <a:pt x="77102" y="59002"/>
                </a:lnTo>
                <a:lnTo>
                  <a:pt x="85262" y="52669"/>
                </a:lnTo>
                <a:lnTo>
                  <a:pt x="93560" y="46543"/>
                </a:lnTo>
                <a:lnTo>
                  <a:pt x="102902" y="41506"/>
                </a:lnTo>
                <a:lnTo>
                  <a:pt x="112940" y="37196"/>
                </a:lnTo>
                <a:lnTo>
                  <a:pt x="123442" y="33369"/>
                </a:lnTo>
                <a:lnTo>
                  <a:pt x="131396" y="30818"/>
                </a:lnTo>
                <a:lnTo>
                  <a:pt x="137650" y="29118"/>
                </a:lnTo>
                <a:lnTo>
                  <a:pt x="142773" y="27984"/>
                </a:lnTo>
                <a:lnTo>
                  <a:pt x="149045" y="27229"/>
                </a:lnTo>
                <a:lnTo>
                  <a:pt x="156085" y="26725"/>
                </a:lnTo>
                <a:lnTo>
                  <a:pt x="163635" y="26389"/>
                </a:lnTo>
                <a:lnTo>
                  <a:pt x="169621" y="27117"/>
                </a:lnTo>
                <a:lnTo>
                  <a:pt x="174564" y="28556"/>
                </a:lnTo>
                <a:lnTo>
                  <a:pt x="178812" y="30467"/>
                </a:lnTo>
                <a:lnTo>
                  <a:pt x="181644" y="32694"/>
                </a:lnTo>
                <a:lnTo>
                  <a:pt x="183532" y="35131"/>
                </a:lnTo>
                <a:lnTo>
                  <a:pt x="184791" y="37708"/>
                </a:lnTo>
                <a:lnTo>
                  <a:pt x="186582" y="44189"/>
                </a:lnTo>
                <a:lnTo>
                  <a:pt x="188729" y="53271"/>
                </a:lnTo>
                <a:lnTo>
                  <a:pt x="191113" y="64089"/>
                </a:lnTo>
                <a:lnTo>
                  <a:pt x="192702" y="72253"/>
                </a:lnTo>
                <a:lnTo>
                  <a:pt x="193762" y="78649"/>
                </a:lnTo>
                <a:lnTo>
                  <a:pt x="194468" y="83865"/>
                </a:lnTo>
                <a:lnTo>
                  <a:pt x="195891" y="88295"/>
                </a:lnTo>
                <a:lnTo>
                  <a:pt x="197793" y="92201"/>
                </a:lnTo>
                <a:lnTo>
                  <a:pt x="200013" y="95757"/>
                </a:lnTo>
                <a:lnTo>
                  <a:pt x="201493" y="100033"/>
                </a:lnTo>
                <a:lnTo>
                  <a:pt x="202480" y="104788"/>
                </a:lnTo>
                <a:lnTo>
                  <a:pt x="203137" y="109864"/>
                </a:lnTo>
                <a:lnTo>
                  <a:pt x="203576" y="115152"/>
                </a:lnTo>
                <a:lnTo>
                  <a:pt x="203868" y="120583"/>
                </a:lnTo>
                <a:lnTo>
                  <a:pt x="204280" y="134788"/>
                </a:lnTo>
                <a:lnTo>
                  <a:pt x="204338" y="138436"/>
                </a:lnTo>
                <a:lnTo>
                  <a:pt x="205329" y="141821"/>
                </a:lnTo>
                <a:lnTo>
                  <a:pt x="206942" y="145029"/>
                </a:lnTo>
                <a:lnTo>
                  <a:pt x="208970" y="148121"/>
                </a:lnTo>
                <a:lnTo>
                  <a:pt x="210321" y="151135"/>
                </a:lnTo>
                <a:lnTo>
                  <a:pt x="211223" y="154097"/>
                </a:lnTo>
                <a:lnTo>
                  <a:pt x="211824" y="157023"/>
                </a:lnTo>
                <a:lnTo>
                  <a:pt x="213177" y="159927"/>
                </a:lnTo>
                <a:lnTo>
                  <a:pt x="215032" y="162815"/>
                </a:lnTo>
                <a:lnTo>
                  <a:pt x="217220" y="165693"/>
                </a:lnTo>
                <a:lnTo>
                  <a:pt x="218679" y="168565"/>
                </a:lnTo>
                <a:lnTo>
                  <a:pt x="219652" y="171431"/>
                </a:lnTo>
                <a:lnTo>
                  <a:pt x="230171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99"/>
          <p:cNvSpPr/>
          <p:nvPr/>
        </p:nvSpPr>
        <p:spPr>
          <a:xfrm>
            <a:off x="4607481" y="4243387"/>
            <a:ext cx="34381" cy="8564"/>
          </a:xfrm>
          <a:custGeom>
            <a:avLst/>
            <a:gdLst/>
            <a:ahLst/>
            <a:cxnLst/>
            <a:rect l="0" t="0" r="0" b="0"/>
            <a:pathLst>
              <a:path w="34381" h="8564">
                <a:moveTo>
                  <a:pt x="7381" y="0"/>
                </a:moveTo>
                <a:lnTo>
                  <a:pt x="0" y="7381"/>
                </a:lnTo>
                <a:lnTo>
                  <a:pt x="555" y="7778"/>
                </a:lnTo>
                <a:lnTo>
                  <a:pt x="1878" y="8043"/>
                </a:lnTo>
                <a:lnTo>
                  <a:pt x="3713" y="8219"/>
                </a:lnTo>
                <a:lnTo>
                  <a:pt x="5888" y="8337"/>
                </a:lnTo>
                <a:lnTo>
                  <a:pt x="10845" y="8468"/>
                </a:lnTo>
                <a:lnTo>
                  <a:pt x="30267" y="8563"/>
                </a:lnTo>
                <a:lnTo>
                  <a:pt x="32163" y="7614"/>
                </a:lnTo>
                <a:lnTo>
                  <a:pt x="34380" y="6028"/>
                </a:lnTo>
                <a:lnTo>
                  <a:pt x="3309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00"/>
          <p:cNvSpPr/>
          <p:nvPr/>
        </p:nvSpPr>
        <p:spPr>
          <a:xfrm>
            <a:off x="2267250" y="4423451"/>
            <a:ext cx="273068" cy="145483"/>
          </a:xfrm>
          <a:custGeom>
            <a:avLst/>
            <a:gdLst/>
            <a:ahLst/>
            <a:cxnLst/>
            <a:rect l="0" t="0" r="0" b="0"/>
            <a:pathLst>
              <a:path w="273068" h="145483">
                <a:moveTo>
                  <a:pt x="15892" y="42821"/>
                </a:moveTo>
                <a:lnTo>
                  <a:pt x="24994" y="47372"/>
                </a:lnTo>
                <a:lnTo>
                  <a:pt x="32002" y="49606"/>
                </a:lnTo>
                <a:lnTo>
                  <a:pt x="39244" y="50599"/>
                </a:lnTo>
                <a:lnTo>
                  <a:pt x="43843" y="50864"/>
                </a:lnTo>
                <a:lnTo>
                  <a:pt x="54032" y="51158"/>
                </a:lnTo>
                <a:lnTo>
                  <a:pt x="86296" y="51363"/>
                </a:lnTo>
                <a:lnTo>
                  <a:pt x="93308" y="50420"/>
                </a:lnTo>
                <a:lnTo>
                  <a:pt x="99888" y="48840"/>
                </a:lnTo>
                <a:lnTo>
                  <a:pt x="106179" y="46834"/>
                </a:lnTo>
                <a:lnTo>
                  <a:pt x="111326" y="45496"/>
                </a:lnTo>
                <a:lnTo>
                  <a:pt x="119584" y="44010"/>
                </a:lnTo>
                <a:lnTo>
                  <a:pt x="124073" y="42661"/>
                </a:lnTo>
                <a:lnTo>
                  <a:pt x="128970" y="40809"/>
                </a:lnTo>
                <a:lnTo>
                  <a:pt x="134140" y="38623"/>
                </a:lnTo>
                <a:lnTo>
                  <a:pt x="142424" y="36193"/>
                </a:lnTo>
                <a:lnTo>
                  <a:pt x="145967" y="35545"/>
                </a:lnTo>
                <a:lnTo>
                  <a:pt x="152443" y="32285"/>
                </a:lnTo>
                <a:lnTo>
                  <a:pt x="155504" y="30082"/>
                </a:lnTo>
                <a:lnTo>
                  <a:pt x="158496" y="27661"/>
                </a:lnTo>
                <a:lnTo>
                  <a:pt x="161444" y="25094"/>
                </a:lnTo>
                <a:lnTo>
                  <a:pt x="164362" y="22431"/>
                </a:lnTo>
                <a:lnTo>
                  <a:pt x="167259" y="20655"/>
                </a:lnTo>
                <a:lnTo>
                  <a:pt x="173019" y="18682"/>
                </a:lnTo>
                <a:lnTo>
                  <a:pt x="178754" y="15265"/>
                </a:lnTo>
                <a:lnTo>
                  <a:pt x="181616" y="13020"/>
                </a:lnTo>
                <a:lnTo>
                  <a:pt x="182572" y="10572"/>
                </a:lnTo>
                <a:lnTo>
                  <a:pt x="182257" y="7987"/>
                </a:lnTo>
                <a:lnTo>
                  <a:pt x="179458" y="1544"/>
                </a:lnTo>
                <a:lnTo>
                  <a:pt x="178276" y="1016"/>
                </a:lnTo>
                <a:lnTo>
                  <a:pt x="174423" y="428"/>
                </a:lnTo>
                <a:lnTo>
                  <a:pt x="170157" y="272"/>
                </a:lnTo>
                <a:lnTo>
                  <a:pt x="145318" y="20"/>
                </a:lnTo>
                <a:lnTo>
                  <a:pt x="139324" y="0"/>
                </a:lnTo>
                <a:lnTo>
                  <a:pt x="133422" y="939"/>
                </a:lnTo>
                <a:lnTo>
                  <a:pt x="127583" y="2517"/>
                </a:lnTo>
                <a:lnTo>
                  <a:pt x="99973" y="11894"/>
                </a:lnTo>
                <a:lnTo>
                  <a:pt x="92901" y="14583"/>
                </a:lnTo>
                <a:lnTo>
                  <a:pt x="86281" y="17328"/>
                </a:lnTo>
                <a:lnTo>
                  <a:pt x="79963" y="20111"/>
                </a:lnTo>
                <a:lnTo>
                  <a:pt x="67863" y="25742"/>
                </a:lnTo>
                <a:lnTo>
                  <a:pt x="61969" y="28578"/>
                </a:lnTo>
                <a:lnTo>
                  <a:pt x="56135" y="30468"/>
                </a:lnTo>
                <a:lnTo>
                  <a:pt x="50341" y="31728"/>
                </a:lnTo>
                <a:lnTo>
                  <a:pt x="44573" y="32568"/>
                </a:lnTo>
                <a:lnTo>
                  <a:pt x="39775" y="34081"/>
                </a:lnTo>
                <a:lnTo>
                  <a:pt x="31904" y="38301"/>
                </a:lnTo>
                <a:lnTo>
                  <a:pt x="13016" y="50584"/>
                </a:lnTo>
                <a:lnTo>
                  <a:pt x="8260" y="54664"/>
                </a:lnTo>
                <a:lnTo>
                  <a:pt x="5089" y="58336"/>
                </a:lnTo>
                <a:lnTo>
                  <a:pt x="2975" y="61737"/>
                </a:lnTo>
                <a:lnTo>
                  <a:pt x="1565" y="64957"/>
                </a:lnTo>
                <a:lnTo>
                  <a:pt x="626" y="68056"/>
                </a:lnTo>
                <a:lnTo>
                  <a:pt x="0" y="71074"/>
                </a:lnTo>
                <a:lnTo>
                  <a:pt x="1487" y="74991"/>
                </a:lnTo>
                <a:lnTo>
                  <a:pt x="4384" y="79508"/>
                </a:lnTo>
                <a:lnTo>
                  <a:pt x="8220" y="84424"/>
                </a:lnTo>
                <a:lnTo>
                  <a:pt x="13635" y="89607"/>
                </a:lnTo>
                <a:lnTo>
                  <a:pt x="20102" y="94966"/>
                </a:lnTo>
                <a:lnTo>
                  <a:pt x="27271" y="100445"/>
                </a:lnTo>
                <a:lnTo>
                  <a:pt x="34908" y="105049"/>
                </a:lnTo>
                <a:lnTo>
                  <a:pt x="42857" y="109072"/>
                </a:lnTo>
                <a:lnTo>
                  <a:pt x="58357" y="116081"/>
                </a:lnTo>
                <a:lnTo>
                  <a:pt x="71595" y="122371"/>
                </a:lnTo>
                <a:lnTo>
                  <a:pt x="78745" y="124429"/>
                </a:lnTo>
                <a:lnTo>
                  <a:pt x="86369" y="125802"/>
                </a:lnTo>
                <a:lnTo>
                  <a:pt x="94309" y="126716"/>
                </a:lnTo>
                <a:lnTo>
                  <a:pt x="104365" y="128279"/>
                </a:lnTo>
                <a:lnTo>
                  <a:pt x="128238" y="132555"/>
                </a:lnTo>
                <a:lnTo>
                  <a:pt x="139367" y="135029"/>
                </a:lnTo>
                <a:lnTo>
                  <a:pt x="149644" y="137630"/>
                </a:lnTo>
                <a:lnTo>
                  <a:pt x="159352" y="140317"/>
                </a:lnTo>
                <a:lnTo>
                  <a:pt x="167730" y="142109"/>
                </a:lnTo>
                <a:lnTo>
                  <a:pt x="175220" y="143303"/>
                </a:lnTo>
                <a:lnTo>
                  <a:pt x="182118" y="144099"/>
                </a:lnTo>
                <a:lnTo>
                  <a:pt x="189574" y="144629"/>
                </a:lnTo>
                <a:lnTo>
                  <a:pt x="197403" y="144984"/>
                </a:lnTo>
                <a:lnTo>
                  <a:pt x="214673" y="145377"/>
                </a:lnTo>
                <a:lnTo>
                  <a:pt x="224613" y="145482"/>
                </a:lnTo>
                <a:lnTo>
                  <a:pt x="273067" y="1371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01"/>
          <p:cNvSpPr/>
          <p:nvPr/>
        </p:nvSpPr>
        <p:spPr>
          <a:xfrm>
            <a:off x="2557462" y="4483417"/>
            <a:ext cx="162878" cy="154306"/>
          </a:xfrm>
          <a:custGeom>
            <a:avLst/>
            <a:gdLst/>
            <a:ahLst/>
            <a:cxnLst/>
            <a:rect l="0" t="0" r="0" b="0"/>
            <a:pathLst>
              <a:path w="162878" h="154306">
                <a:moveTo>
                  <a:pt x="0" y="0"/>
                </a:moveTo>
                <a:lnTo>
                  <a:pt x="11932" y="11932"/>
                </a:lnTo>
                <a:lnTo>
                  <a:pt x="14622" y="15575"/>
                </a:lnTo>
                <a:lnTo>
                  <a:pt x="17368" y="19908"/>
                </a:lnTo>
                <a:lnTo>
                  <a:pt x="20151" y="24702"/>
                </a:lnTo>
                <a:lnTo>
                  <a:pt x="23912" y="29803"/>
                </a:lnTo>
                <a:lnTo>
                  <a:pt x="28324" y="35109"/>
                </a:lnTo>
                <a:lnTo>
                  <a:pt x="33170" y="40551"/>
                </a:lnTo>
                <a:lnTo>
                  <a:pt x="43635" y="51678"/>
                </a:lnTo>
                <a:lnTo>
                  <a:pt x="61324" y="69793"/>
                </a:lnTo>
                <a:lnTo>
                  <a:pt x="65648" y="73198"/>
                </a:lnTo>
                <a:lnTo>
                  <a:pt x="70435" y="76421"/>
                </a:lnTo>
                <a:lnTo>
                  <a:pt x="75532" y="79523"/>
                </a:lnTo>
                <a:lnTo>
                  <a:pt x="79882" y="83495"/>
                </a:lnTo>
                <a:lnTo>
                  <a:pt x="83735" y="88049"/>
                </a:lnTo>
                <a:lnTo>
                  <a:pt x="87256" y="92989"/>
                </a:lnTo>
                <a:lnTo>
                  <a:pt x="90555" y="97235"/>
                </a:lnTo>
                <a:lnTo>
                  <a:pt x="93708" y="101019"/>
                </a:lnTo>
                <a:lnTo>
                  <a:pt x="96762" y="104493"/>
                </a:lnTo>
                <a:lnTo>
                  <a:pt x="100703" y="107762"/>
                </a:lnTo>
                <a:lnTo>
                  <a:pt x="105235" y="110894"/>
                </a:lnTo>
                <a:lnTo>
                  <a:pt x="110162" y="113935"/>
                </a:lnTo>
                <a:lnTo>
                  <a:pt x="114399" y="116914"/>
                </a:lnTo>
                <a:lnTo>
                  <a:pt x="118176" y="119853"/>
                </a:lnTo>
                <a:lnTo>
                  <a:pt x="121646" y="122765"/>
                </a:lnTo>
                <a:lnTo>
                  <a:pt x="126818" y="125658"/>
                </a:lnTo>
                <a:lnTo>
                  <a:pt x="133122" y="128539"/>
                </a:lnTo>
                <a:lnTo>
                  <a:pt x="140183" y="131413"/>
                </a:lnTo>
                <a:lnTo>
                  <a:pt x="145843" y="134281"/>
                </a:lnTo>
                <a:lnTo>
                  <a:pt x="150569" y="137146"/>
                </a:lnTo>
                <a:lnTo>
                  <a:pt x="154672" y="140008"/>
                </a:lnTo>
                <a:lnTo>
                  <a:pt x="157407" y="142869"/>
                </a:lnTo>
                <a:lnTo>
                  <a:pt x="159231" y="145728"/>
                </a:lnTo>
                <a:lnTo>
                  <a:pt x="162877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02"/>
          <p:cNvSpPr/>
          <p:nvPr/>
        </p:nvSpPr>
        <p:spPr>
          <a:xfrm>
            <a:off x="2608897" y="4483417"/>
            <a:ext cx="197168" cy="197169"/>
          </a:xfrm>
          <a:custGeom>
            <a:avLst/>
            <a:gdLst/>
            <a:ahLst/>
            <a:cxnLst/>
            <a:rect l="0" t="0" r="0" b="0"/>
            <a:pathLst>
              <a:path w="197168" h="197169">
                <a:moveTo>
                  <a:pt x="197167" y="0"/>
                </a:moveTo>
                <a:lnTo>
                  <a:pt x="188066" y="4551"/>
                </a:lnTo>
                <a:lnTo>
                  <a:pt x="184432" y="6844"/>
                </a:lnTo>
                <a:lnTo>
                  <a:pt x="181057" y="9325"/>
                </a:lnTo>
                <a:lnTo>
                  <a:pt x="177855" y="11932"/>
                </a:lnTo>
                <a:lnTo>
                  <a:pt x="171757" y="17368"/>
                </a:lnTo>
                <a:lnTo>
                  <a:pt x="168797" y="20151"/>
                </a:lnTo>
                <a:lnTo>
                  <a:pt x="164919" y="24864"/>
                </a:lnTo>
                <a:lnTo>
                  <a:pt x="160428" y="30864"/>
                </a:lnTo>
                <a:lnTo>
                  <a:pt x="155530" y="37721"/>
                </a:lnTo>
                <a:lnTo>
                  <a:pt x="150359" y="44197"/>
                </a:lnTo>
                <a:lnTo>
                  <a:pt x="145007" y="50420"/>
                </a:lnTo>
                <a:lnTo>
                  <a:pt x="139534" y="56473"/>
                </a:lnTo>
                <a:lnTo>
                  <a:pt x="133980" y="61462"/>
                </a:lnTo>
                <a:lnTo>
                  <a:pt x="128372" y="65739"/>
                </a:lnTo>
                <a:lnTo>
                  <a:pt x="122729" y="69544"/>
                </a:lnTo>
                <a:lnTo>
                  <a:pt x="118014" y="73985"/>
                </a:lnTo>
                <a:lnTo>
                  <a:pt x="113919" y="78851"/>
                </a:lnTo>
                <a:lnTo>
                  <a:pt x="110236" y="84000"/>
                </a:lnTo>
                <a:lnTo>
                  <a:pt x="105876" y="89337"/>
                </a:lnTo>
                <a:lnTo>
                  <a:pt x="101064" y="94801"/>
                </a:lnTo>
                <a:lnTo>
                  <a:pt x="95951" y="100348"/>
                </a:lnTo>
                <a:lnTo>
                  <a:pt x="85190" y="111592"/>
                </a:lnTo>
                <a:lnTo>
                  <a:pt x="62759" y="134332"/>
                </a:lnTo>
                <a:lnTo>
                  <a:pt x="57080" y="139084"/>
                </a:lnTo>
                <a:lnTo>
                  <a:pt x="51388" y="143206"/>
                </a:lnTo>
                <a:lnTo>
                  <a:pt x="45689" y="146906"/>
                </a:lnTo>
                <a:lnTo>
                  <a:pt x="40937" y="151277"/>
                </a:lnTo>
                <a:lnTo>
                  <a:pt x="36816" y="156097"/>
                </a:lnTo>
                <a:lnTo>
                  <a:pt x="33117" y="161214"/>
                </a:lnTo>
                <a:lnTo>
                  <a:pt x="29698" y="165579"/>
                </a:lnTo>
                <a:lnTo>
                  <a:pt x="26466" y="169441"/>
                </a:lnTo>
                <a:lnTo>
                  <a:pt x="23359" y="172968"/>
                </a:lnTo>
                <a:lnTo>
                  <a:pt x="17367" y="179427"/>
                </a:lnTo>
                <a:lnTo>
                  <a:pt x="14435" y="182483"/>
                </a:lnTo>
                <a:lnTo>
                  <a:pt x="12481" y="185473"/>
                </a:lnTo>
                <a:lnTo>
                  <a:pt x="10309" y="191335"/>
                </a:lnTo>
                <a:lnTo>
                  <a:pt x="8778" y="193280"/>
                </a:lnTo>
                <a:lnTo>
                  <a:pt x="6804" y="194576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03"/>
          <p:cNvSpPr/>
          <p:nvPr/>
        </p:nvSpPr>
        <p:spPr>
          <a:xfrm>
            <a:off x="2823596" y="4534852"/>
            <a:ext cx="177974" cy="187720"/>
          </a:xfrm>
          <a:custGeom>
            <a:avLst/>
            <a:gdLst/>
            <a:ahLst/>
            <a:cxnLst/>
            <a:rect l="0" t="0" r="0" b="0"/>
            <a:pathLst>
              <a:path w="177974" h="187720">
                <a:moveTo>
                  <a:pt x="42476" y="0"/>
                </a:moveTo>
                <a:lnTo>
                  <a:pt x="37925" y="9102"/>
                </a:lnTo>
                <a:lnTo>
                  <a:pt x="36584" y="12735"/>
                </a:lnTo>
                <a:lnTo>
                  <a:pt x="35691" y="16110"/>
                </a:lnTo>
                <a:lnTo>
                  <a:pt x="35095" y="19313"/>
                </a:lnTo>
                <a:lnTo>
                  <a:pt x="34698" y="22400"/>
                </a:lnTo>
                <a:lnTo>
                  <a:pt x="34433" y="25411"/>
                </a:lnTo>
                <a:lnTo>
                  <a:pt x="34256" y="28371"/>
                </a:lnTo>
                <a:lnTo>
                  <a:pt x="33186" y="32249"/>
                </a:lnTo>
                <a:lnTo>
                  <a:pt x="31521" y="36739"/>
                </a:lnTo>
                <a:lnTo>
                  <a:pt x="29457" y="41638"/>
                </a:lnTo>
                <a:lnTo>
                  <a:pt x="28082" y="46809"/>
                </a:lnTo>
                <a:lnTo>
                  <a:pt x="27165" y="52161"/>
                </a:lnTo>
                <a:lnTo>
                  <a:pt x="26553" y="57634"/>
                </a:lnTo>
                <a:lnTo>
                  <a:pt x="26146" y="62235"/>
                </a:lnTo>
                <a:lnTo>
                  <a:pt x="25874" y="66255"/>
                </a:lnTo>
                <a:lnTo>
                  <a:pt x="25693" y="69888"/>
                </a:lnTo>
                <a:lnTo>
                  <a:pt x="25492" y="79004"/>
                </a:lnTo>
                <a:lnTo>
                  <a:pt x="25363" y="100378"/>
                </a:lnTo>
                <a:lnTo>
                  <a:pt x="24400" y="105019"/>
                </a:lnTo>
                <a:lnTo>
                  <a:pt x="22805" y="109065"/>
                </a:lnTo>
                <a:lnTo>
                  <a:pt x="20790" y="112715"/>
                </a:lnTo>
                <a:lnTo>
                  <a:pt x="19446" y="117053"/>
                </a:lnTo>
                <a:lnTo>
                  <a:pt x="18550" y="121850"/>
                </a:lnTo>
                <a:lnTo>
                  <a:pt x="17953" y="126954"/>
                </a:lnTo>
                <a:lnTo>
                  <a:pt x="16602" y="131308"/>
                </a:lnTo>
                <a:lnTo>
                  <a:pt x="14749" y="135164"/>
                </a:lnTo>
                <a:lnTo>
                  <a:pt x="12561" y="138687"/>
                </a:lnTo>
                <a:lnTo>
                  <a:pt x="11103" y="142941"/>
                </a:lnTo>
                <a:lnTo>
                  <a:pt x="10131" y="147681"/>
                </a:lnTo>
                <a:lnTo>
                  <a:pt x="9483" y="152747"/>
                </a:lnTo>
                <a:lnTo>
                  <a:pt x="8098" y="158029"/>
                </a:lnTo>
                <a:lnTo>
                  <a:pt x="6222" y="163455"/>
                </a:lnTo>
                <a:lnTo>
                  <a:pt x="4019" y="168978"/>
                </a:lnTo>
                <a:lnTo>
                  <a:pt x="2551" y="174564"/>
                </a:lnTo>
                <a:lnTo>
                  <a:pt x="1572" y="180194"/>
                </a:lnTo>
                <a:lnTo>
                  <a:pt x="919" y="185852"/>
                </a:lnTo>
                <a:lnTo>
                  <a:pt x="484" y="187719"/>
                </a:lnTo>
                <a:lnTo>
                  <a:pt x="194" y="187059"/>
                </a:lnTo>
                <a:lnTo>
                  <a:pt x="0" y="184713"/>
                </a:lnTo>
                <a:lnTo>
                  <a:pt x="824" y="181245"/>
                </a:lnTo>
                <a:lnTo>
                  <a:pt x="2325" y="177027"/>
                </a:lnTo>
                <a:lnTo>
                  <a:pt x="4279" y="172311"/>
                </a:lnTo>
                <a:lnTo>
                  <a:pt x="11530" y="151830"/>
                </a:lnTo>
                <a:lnTo>
                  <a:pt x="16130" y="138368"/>
                </a:lnTo>
                <a:lnTo>
                  <a:pt x="20149" y="125583"/>
                </a:lnTo>
                <a:lnTo>
                  <a:pt x="27156" y="101217"/>
                </a:lnTo>
                <a:lnTo>
                  <a:pt x="31310" y="92243"/>
                </a:lnTo>
                <a:lnTo>
                  <a:pt x="35985" y="85308"/>
                </a:lnTo>
                <a:lnTo>
                  <a:pt x="41006" y="79732"/>
                </a:lnTo>
                <a:lnTo>
                  <a:pt x="45306" y="74110"/>
                </a:lnTo>
                <a:lnTo>
                  <a:pt x="49125" y="68456"/>
                </a:lnTo>
                <a:lnTo>
                  <a:pt x="52624" y="62783"/>
                </a:lnTo>
                <a:lnTo>
                  <a:pt x="55909" y="58048"/>
                </a:lnTo>
                <a:lnTo>
                  <a:pt x="59051" y="53939"/>
                </a:lnTo>
                <a:lnTo>
                  <a:pt x="62098" y="50247"/>
                </a:lnTo>
                <a:lnTo>
                  <a:pt x="66035" y="46833"/>
                </a:lnTo>
                <a:lnTo>
                  <a:pt x="70565" y="43604"/>
                </a:lnTo>
                <a:lnTo>
                  <a:pt x="75489" y="40500"/>
                </a:lnTo>
                <a:lnTo>
                  <a:pt x="79725" y="37478"/>
                </a:lnTo>
                <a:lnTo>
                  <a:pt x="83501" y="34510"/>
                </a:lnTo>
                <a:lnTo>
                  <a:pt x="86971" y="31579"/>
                </a:lnTo>
                <a:lnTo>
                  <a:pt x="91189" y="28673"/>
                </a:lnTo>
                <a:lnTo>
                  <a:pt x="95906" y="25783"/>
                </a:lnTo>
                <a:lnTo>
                  <a:pt x="100956" y="22904"/>
                </a:lnTo>
                <a:lnTo>
                  <a:pt x="105275" y="20032"/>
                </a:lnTo>
                <a:lnTo>
                  <a:pt x="109107" y="17165"/>
                </a:lnTo>
                <a:lnTo>
                  <a:pt x="112614" y="14301"/>
                </a:lnTo>
                <a:lnTo>
                  <a:pt x="116858" y="12391"/>
                </a:lnTo>
                <a:lnTo>
                  <a:pt x="121591" y="11118"/>
                </a:lnTo>
                <a:lnTo>
                  <a:pt x="126652" y="10270"/>
                </a:lnTo>
                <a:lnTo>
                  <a:pt x="130978" y="9704"/>
                </a:lnTo>
                <a:lnTo>
                  <a:pt x="134815" y="9327"/>
                </a:lnTo>
                <a:lnTo>
                  <a:pt x="138325" y="9076"/>
                </a:lnTo>
                <a:lnTo>
                  <a:pt x="141618" y="8908"/>
                </a:lnTo>
                <a:lnTo>
                  <a:pt x="152110" y="8617"/>
                </a:lnTo>
                <a:lnTo>
                  <a:pt x="155655" y="11132"/>
                </a:lnTo>
                <a:lnTo>
                  <a:pt x="160405" y="15425"/>
                </a:lnTo>
                <a:lnTo>
                  <a:pt x="165692" y="20508"/>
                </a:lnTo>
                <a:lnTo>
                  <a:pt x="168435" y="25102"/>
                </a:lnTo>
                <a:lnTo>
                  <a:pt x="171216" y="31023"/>
                </a:lnTo>
                <a:lnTo>
                  <a:pt x="174023" y="37827"/>
                </a:lnTo>
                <a:lnTo>
                  <a:pt x="175894" y="43315"/>
                </a:lnTo>
                <a:lnTo>
                  <a:pt x="177141" y="47927"/>
                </a:lnTo>
                <a:lnTo>
                  <a:pt x="177973" y="51954"/>
                </a:lnTo>
                <a:lnTo>
                  <a:pt x="177575" y="56543"/>
                </a:lnTo>
                <a:lnTo>
                  <a:pt x="176357" y="61508"/>
                </a:lnTo>
                <a:lnTo>
                  <a:pt x="174592" y="66723"/>
                </a:lnTo>
                <a:lnTo>
                  <a:pt x="173416" y="71152"/>
                </a:lnTo>
                <a:lnTo>
                  <a:pt x="172632" y="75057"/>
                </a:lnTo>
                <a:lnTo>
                  <a:pt x="172109" y="78614"/>
                </a:lnTo>
                <a:lnTo>
                  <a:pt x="170808" y="81936"/>
                </a:lnTo>
                <a:lnTo>
                  <a:pt x="168988" y="85105"/>
                </a:lnTo>
                <a:lnTo>
                  <a:pt x="166823" y="88168"/>
                </a:lnTo>
                <a:lnTo>
                  <a:pt x="165379" y="91164"/>
                </a:lnTo>
                <a:lnTo>
                  <a:pt x="164416" y="94114"/>
                </a:lnTo>
                <a:lnTo>
                  <a:pt x="163774" y="97033"/>
                </a:lnTo>
                <a:lnTo>
                  <a:pt x="162394" y="98978"/>
                </a:lnTo>
                <a:lnTo>
                  <a:pt x="160521" y="100276"/>
                </a:lnTo>
                <a:lnTo>
                  <a:pt x="158320" y="101141"/>
                </a:lnTo>
                <a:lnTo>
                  <a:pt x="156853" y="102670"/>
                </a:lnTo>
                <a:lnTo>
                  <a:pt x="155875" y="104642"/>
                </a:lnTo>
                <a:lnTo>
                  <a:pt x="155223" y="106909"/>
                </a:lnTo>
                <a:lnTo>
                  <a:pt x="153836" y="108420"/>
                </a:lnTo>
                <a:lnTo>
                  <a:pt x="151958" y="109428"/>
                </a:lnTo>
                <a:lnTo>
                  <a:pt x="149754" y="110099"/>
                </a:lnTo>
                <a:lnTo>
                  <a:pt x="144765" y="113385"/>
                </a:lnTo>
                <a:lnTo>
                  <a:pt x="142101" y="115595"/>
                </a:lnTo>
                <a:lnTo>
                  <a:pt x="139373" y="117069"/>
                </a:lnTo>
                <a:lnTo>
                  <a:pt x="136601" y="118051"/>
                </a:lnTo>
                <a:lnTo>
                  <a:pt x="133801" y="118706"/>
                </a:lnTo>
                <a:lnTo>
                  <a:pt x="130982" y="119142"/>
                </a:lnTo>
                <a:lnTo>
                  <a:pt x="128150" y="119433"/>
                </a:lnTo>
                <a:lnTo>
                  <a:pt x="125310" y="119627"/>
                </a:lnTo>
                <a:lnTo>
                  <a:pt x="123416" y="120709"/>
                </a:lnTo>
                <a:lnTo>
                  <a:pt x="122154" y="122383"/>
                </a:lnTo>
                <a:lnTo>
                  <a:pt x="121312" y="124451"/>
                </a:lnTo>
                <a:lnTo>
                  <a:pt x="119798" y="125830"/>
                </a:lnTo>
                <a:lnTo>
                  <a:pt x="117837" y="126749"/>
                </a:lnTo>
                <a:lnTo>
                  <a:pt x="111056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04"/>
          <p:cNvSpPr/>
          <p:nvPr/>
        </p:nvSpPr>
        <p:spPr>
          <a:xfrm>
            <a:off x="3031720" y="4569142"/>
            <a:ext cx="185825" cy="153715"/>
          </a:xfrm>
          <a:custGeom>
            <a:avLst/>
            <a:gdLst/>
            <a:ahLst/>
            <a:cxnLst/>
            <a:rect l="0" t="0" r="0" b="0"/>
            <a:pathLst>
              <a:path w="185825" h="153715">
                <a:moveTo>
                  <a:pt x="40092" y="34290"/>
                </a:moveTo>
                <a:lnTo>
                  <a:pt x="32711" y="56433"/>
                </a:lnTo>
                <a:lnTo>
                  <a:pt x="29509" y="60959"/>
                </a:lnTo>
                <a:lnTo>
                  <a:pt x="27322" y="63499"/>
                </a:lnTo>
                <a:lnTo>
                  <a:pt x="25863" y="66145"/>
                </a:lnTo>
                <a:lnTo>
                  <a:pt x="24891" y="68862"/>
                </a:lnTo>
                <a:lnTo>
                  <a:pt x="18781" y="93718"/>
                </a:lnTo>
                <a:lnTo>
                  <a:pt x="15407" y="102484"/>
                </a:lnTo>
                <a:lnTo>
                  <a:pt x="11253" y="111185"/>
                </a:lnTo>
                <a:lnTo>
                  <a:pt x="6578" y="119843"/>
                </a:lnTo>
                <a:lnTo>
                  <a:pt x="3462" y="126569"/>
                </a:lnTo>
                <a:lnTo>
                  <a:pt x="1385" y="132004"/>
                </a:lnTo>
                <a:lnTo>
                  <a:pt x="0" y="136580"/>
                </a:lnTo>
                <a:lnTo>
                  <a:pt x="29" y="140584"/>
                </a:lnTo>
                <a:lnTo>
                  <a:pt x="1001" y="144205"/>
                </a:lnTo>
                <a:lnTo>
                  <a:pt x="4854" y="152310"/>
                </a:lnTo>
                <a:lnTo>
                  <a:pt x="6122" y="152975"/>
                </a:lnTo>
                <a:lnTo>
                  <a:pt x="10072" y="153714"/>
                </a:lnTo>
                <a:lnTo>
                  <a:pt x="11506" y="152958"/>
                </a:lnTo>
                <a:lnTo>
                  <a:pt x="12462" y="151502"/>
                </a:lnTo>
                <a:lnTo>
                  <a:pt x="13100" y="149579"/>
                </a:lnTo>
                <a:lnTo>
                  <a:pt x="16348" y="144902"/>
                </a:lnTo>
                <a:lnTo>
                  <a:pt x="18548" y="142322"/>
                </a:lnTo>
                <a:lnTo>
                  <a:pt x="20967" y="138696"/>
                </a:lnTo>
                <a:lnTo>
                  <a:pt x="23532" y="134374"/>
                </a:lnTo>
                <a:lnTo>
                  <a:pt x="26194" y="129588"/>
                </a:lnTo>
                <a:lnTo>
                  <a:pt x="31693" y="119190"/>
                </a:lnTo>
                <a:lnTo>
                  <a:pt x="34493" y="113750"/>
                </a:lnTo>
                <a:lnTo>
                  <a:pt x="37312" y="109171"/>
                </a:lnTo>
                <a:lnTo>
                  <a:pt x="40144" y="105166"/>
                </a:lnTo>
                <a:lnTo>
                  <a:pt x="42984" y="101543"/>
                </a:lnTo>
                <a:lnTo>
                  <a:pt x="45830" y="98175"/>
                </a:lnTo>
                <a:lnTo>
                  <a:pt x="48680" y="94978"/>
                </a:lnTo>
                <a:lnTo>
                  <a:pt x="51532" y="91894"/>
                </a:lnTo>
                <a:lnTo>
                  <a:pt x="64648" y="78451"/>
                </a:lnTo>
                <a:lnTo>
                  <a:pt x="76049" y="66954"/>
                </a:lnTo>
                <a:lnTo>
                  <a:pt x="83113" y="60828"/>
                </a:lnTo>
                <a:lnTo>
                  <a:pt x="103663" y="43862"/>
                </a:lnTo>
                <a:lnTo>
                  <a:pt x="112952" y="36862"/>
                </a:lnTo>
                <a:lnTo>
                  <a:pt x="121051" y="31242"/>
                </a:lnTo>
                <a:lnTo>
                  <a:pt x="128355" y="26543"/>
                </a:lnTo>
                <a:lnTo>
                  <a:pt x="135129" y="22458"/>
                </a:lnTo>
                <a:lnTo>
                  <a:pt x="141550" y="18782"/>
                </a:lnTo>
                <a:lnTo>
                  <a:pt x="18582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05"/>
          <p:cNvSpPr/>
          <p:nvPr/>
        </p:nvSpPr>
        <p:spPr>
          <a:xfrm>
            <a:off x="3243262" y="4637766"/>
            <a:ext cx="119615" cy="111400"/>
          </a:xfrm>
          <a:custGeom>
            <a:avLst/>
            <a:gdLst/>
            <a:ahLst/>
            <a:cxnLst/>
            <a:rect l="0" t="0" r="0" b="0"/>
            <a:pathLst>
              <a:path w="119615" h="111400">
                <a:moveTo>
                  <a:pt x="0" y="42819"/>
                </a:moveTo>
                <a:lnTo>
                  <a:pt x="9102" y="51921"/>
                </a:lnTo>
                <a:lnTo>
                  <a:pt x="12735" y="54602"/>
                </a:lnTo>
                <a:lnTo>
                  <a:pt x="16110" y="56389"/>
                </a:lnTo>
                <a:lnTo>
                  <a:pt x="19313" y="57580"/>
                </a:lnTo>
                <a:lnTo>
                  <a:pt x="22400" y="58375"/>
                </a:lnTo>
                <a:lnTo>
                  <a:pt x="25411" y="58905"/>
                </a:lnTo>
                <a:lnTo>
                  <a:pt x="28371" y="59258"/>
                </a:lnTo>
                <a:lnTo>
                  <a:pt x="31296" y="59493"/>
                </a:lnTo>
                <a:lnTo>
                  <a:pt x="34199" y="59649"/>
                </a:lnTo>
                <a:lnTo>
                  <a:pt x="37087" y="59754"/>
                </a:lnTo>
                <a:lnTo>
                  <a:pt x="40917" y="58872"/>
                </a:lnTo>
                <a:lnTo>
                  <a:pt x="45376" y="57331"/>
                </a:lnTo>
                <a:lnTo>
                  <a:pt x="50253" y="55351"/>
                </a:lnTo>
                <a:lnTo>
                  <a:pt x="55410" y="54031"/>
                </a:lnTo>
                <a:lnTo>
                  <a:pt x="60752" y="53151"/>
                </a:lnTo>
                <a:lnTo>
                  <a:pt x="66219" y="52564"/>
                </a:lnTo>
                <a:lnTo>
                  <a:pt x="71768" y="51221"/>
                </a:lnTo>
                <a:lnTo>
                  <a:pt x="77373" y="49373"/>
                </a:lnTo>
                <a:lnTo>
                  <a:pt x="83014" y="47188"/>
                </a:lnTo>
                <a:lnTo>
                  <a:pt x="87728" y="45731"/>
                </a:lnTo>
                <a:lnTo>
                  <a:pt x="91823" y="44761"/>
                </a:lnTo>
                <a:lnTo>
                  <a:pt x="95505" y="44113"/>
                </a:lnTo>
                <a:lnTo>
                  <a:pt x="98913" y="42729"/>
                </a:lnTo>
                <a:lnTo>
                  <a:pt x="102137" y="40854"/>
                </a:lnTo>
                <a:lnTo>
                  <a:pt x="105239" y="38652"/>
                </a:lnTo>
                <a:lnTo>
                  <a:pt x="107307" y="36231"/>
                </a:lnTo>
                <a:lnTo>
                  <a:pt x="108685" y="33664"/>
                </a:lnTo>
                <a:lnTo>
                  <a:pt x="109604" y="31000"/>
                </a:lnTo>
                <a:lnTo>
                  <a:pt x="111169" y="29225"/>
                </a:lnTo>
                <a:lnTo>
                  <a:pt x="113166" y="28041"/>
                </a:lnTo>
                <a:lnTo>
                  <a:pt x="115449" y="27252"/>
                </a:lnTo>
                <a:lnTo>
                  <a:pt x="116971" y="25774"/>
                </a:lnTo>
                <a:lnTo>
                  <a:pt x="117985" y="23835"/>
                </a:lnTo>
                <a:lnTo>
                  <a:pt x="118662" y="21590"/>
                </a:lnTo>
                <a:lnTo>
                  <a:pt x="119113" y="19141"/>
                </a:lnTo>
                <a:lnTo>
                  <a:pt x="119414" y="16556"/>
                </a:lnTo>
                <a:lnTo>
                  <a:pt x="119614" y="13881"/>
                </a:lnTo>
                <a:lnTo>
                  <a:pt x="118795" y="11144"/>
                </a:lnTo>
                <a:lnTo>
                  <a:pt x="117297" y="8367"/>
                </a:lnTo>
                <a:lnTo>
                  <a:pt x="112599" y="1618"/>
                </a:lnTo>
                <a:lnTo>
                  <a:pt x="111261" y="1064"/>
                </a:lnTo>
                <a:lnTo>
                  <a:pt x="109417" y="695"/>
                </a:lnTo>
                <a:lnTo>
                  <a:pt x="107235" y="448"/>
                </a:lnTo>
                <a:lnTo>
                  <a:pt x="104827" y="284"/>
                </a:lnTo>
                <a:lnTo>
                  <a:pt x="102270" y="175"/>
                </a:lnTo>
                <a:lnTo>
                  <a:pt x="96888" y="54"/>
                </a:lnTo>
                <a:lnTo>
                  <a:pt x="91322" y="0"/>
                </a:lnTo>
                <a:lnTo>
                  <a:pt x="88504" y="938"/>
                </a:lnTo>
                <a:lnTo>
                  <a:pt x="85672" y="2516"/>
                </a:lnTo>
                <a:lnTo>
                  <a:pt x="82833" y="4520"/>
                </a:lnTo>
                <a:lnTo>
                  <a:pt x="79987" y="5856"/>
                </a:lnTo>
                <a:lnTo>
                  <a:pt x="77137" y="6747"/>
                </a:lnTo>
                <a:lnTo>
                  <a:pt x="74285" y="7341"/>
                </a:lnTo>
                <a:lnTo>
                  <a:pt x="70478" y="8689"/>
                </a:lnTo>
                <a:lnTo>
                  <a:pt x="66036" y="10541"/>
                </a:lnTo>
                <a:lnTo>
                  <a:pt x="61169" y="12728"/>
                </a:lnTo>
                <a:lnTo>
                  <a:pt x="56972" y="15138"/>
                </a:lnTo>
                <a:lnTo>
                  <a:pt x="53221" y="17697"/>
                </a:lnTo>
                <a:lnTo>
                  <a:pt x="49768" y="20356"/>
                </a:lnTo>
                <a:lnTo>
                  <a:pt x="45561" y="23081"/>
                </a:lnTo>
                <a:lnTo>
                  <a:pt x="40852" y="25850"/>
                </a:lnTo>
                <a:lnTo>
                  <a:pt x="35807" y="28649"/>
                </a:lnTo>
                <a:lnTo>
                  <a:pt x="31491" y="31467"/>
                </a:lnTo>
                <a:lnTo>
                  <a:pt x="27662" y="34298"/>
                </a:lnTo>
                <a:lnTo>
                  <a:pt x="24156" y="37138"/>
                </a:lnTo>
                <a:lnTo>
                  <a:pt x="20867" y="39984"/>
                </a:lnTo>
                <a:lnTo>
                  <a:pt x="17721" y="42834"/>
                </a:lnTo>
                <a:lnTo>
                  <a:pt x="11686" y="48540"/>
                </a:lnTo>
                <a:lnTo>
                  <a:pt x="5829" y="54251"/>
                </a:lnTo>
                <a:lnTo>
                  <a:pt x="3886" y="57108"/>
                </a:lnTo>
                <a:lnTo>
                  <a:pt x="2591" y="59965"/>
                </a:lnTo>
                <a:lnTo>
                  <a:pt x="1727" y="62822"/>
                </a:lnTo>
                <a:lnTo>
                  <a:pt x="1151" y="65679"/>
                </a:lnTo>
                <a:lnTo>
                  <a:pt x="768" y="68537"/>
                </a:lnTo>
                <a:lnTo>
                  <a:pt x="512" y="71394"/>
                </a:lnTo>
                <a:lnTo>
                  <a:pt x="1294" y="74251"/>
                </a:lnTo>
                <a:lnTo>
                  <a:pt x="2767" y="77109"/>
                </a:lnTo>
                <a:lnTo>
                  <a:pt x="4702" y="79966"/>
                </a:lnTo>
                <a:lnTo>
                  <a:pt x="6945" y="82824"/>
                </a:lnTo>
                <a:lnTo>
                  <a:pt x="9392" y="85681"/>
                </a:lnTo>
                <a:lnTo>
                  <a:pt x="11976" y="88538"/>
                </a:lnTo>
                <a:lnTo>
                  <a:pt x="15604" y="90443"/>
                </a:lnTo>
                <a:lnTo>
                  <a:pt x="19928" y="91714"/>
                </a:lnTo>
                <a:lnTo>
                  <a:pt x="24716" y="92560"/>
                </a:lnTo>
                <a:lnTo>
                  <a:pt x="28859" y="94077"/>
                </a:lnTo>
                <a:lnTo>
                  <a:pt x="32574" y="96041"/>
                </a:lnTo>
                <a:lnTo>
                  <a:pt x="36004" y="98303"/>
                </a:lnTo>
                <a:lnTo>
                  <a:pt x="40195" y="99811"/>
                </a:lnTo>
                <a:lnTo>
                  <a:pt x="44895" y="100816"/>
                </a:lnTo>
                <a:lnTo>
                  <a:pt x="77152" y="1113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06"/>
          <p:cNvSpPr/>
          <p:nvPr/>
        </p:nvSpPr>
        <p:spPr>
          <a:xfrm>
            <a:off x="3466147" y="4637722"/>
            <a:ext cx="120016" cy="137161"/>
          </a:xfrm>
          <a:custGeom>
            <a:avLst/>
            <a:gdLst/>
            <a:ahLst/>
            <a:cxnLst/>
            <a:rect l="0" t="0" r="0" b="0"/>
            <a:pathLst>
              <a:path w="120016" h="137161">
                <a:moveTo>
                  <a:pt x="120015" y="0"/>
                </a:moveTo>
                <a:lnTo>
                  <a:pt x="115465" y="0"/>
                </a:lnTo>
                <a:lnTo>
                  <a:pt x="112219" y="953"/>
                </a:lnTo>
                <a:lnTo>
                  <a:pt x="108150" y="2540"/>
                </a:lnTo>
                <a:lnTo>
                  <a:pt x="103532" y="4551"/>
                </a:lnTo>
                <a:lnTo>
                  <a:pt x="98549" y="5892"/>
                </a:lnTo>
                <a:lnTo>
                  <a:pt x="93322" y="6785"/>
                </a:lnTo>
                <a:lnTo>
                  <a:pt x="87932" y="7381"/>
                </a:lnTo>
                <a:lnTo>
                  <a:pt x="83387" y="7778"/>
                </a:lnTo>
                <a:lnTo>
                  <a:pt x="79404" y="8043"/>
                </a:lnTo>
                <a:lnTo>
                  <a:pt x="75796" y="8219"/>
                </a:lnTo>
                <a:lnTo>
                  <a:pt x="71485" y="9290"/>
                </a:lnTo>
                <a:lnTo>
                  <a:pt x="66707" y="10956"/>
                </a:lnTo>
                <a:lnTo>
                  <a:pt x="61616" y="13019"/>
                </a:lnTo>
                <a:lnTo>
                  <a:pt x="57270" y="14394"/>
                </a:lnTo>
                <a:lnTo>
                  <a:pt x="53420" y="15311"/>
                </a:lnTo>
                <a:lnTo>
                  <a:pt x="49901" y="15922"/>
                </a:lnTo>
                <a:lnTo>
                  <a:pt x="46602" y="17283"/>
                </a:lnTo>
                <a:lnTo>
                  <a:pt x="43451" y="19142"/>
                </a:lnTo>
                <a:lnTo>
                  <a:pt x="40397" y="21333"/>
                </a:lnTo>
                <a:lnTo>
                  <a:pt x="37409" y="22795"/>
                </a:lnTo>
                <a:lnTo>
                  <a:pt x="34464" y="23769"/>
                </a:lnTo>
                <a:lnTo>
                  <a:pt x="31549" y="24419"/>
                </a:lnTo>
                <a:lnTo>
                  <a:pt x="28653" y="24852"/>
                </a:lnTo>
                <a:lnTo>
                  <a:pt x="25769" y="25141"/>
                </a:lnTo>
                <a:lnTo>
                  <a:pt x="22895" y="25333"/>
                </a:lnTo>
                <a:lnTo>
                  <a:pt x="20025" y="26413"/>
                </a:lnTo>
                <a:lnTo>
                  <a:pt x="17160" y="28087"/>
                </a:lnTo>
                <a:lnTo>
                  <a:pt x="14297" y="30155"/>
                </a:lnTo>
                <a:lnTo>
                  <a:pt x="12389" y="32485"/>
                </a:lnTo>
                <a:lnTo>
                  <a:pt x="11117" y="34992"/>
                </a:lnTo>
                <a:lnTo>
                  <a:pt x="9075" y="41308"/>
                </a:lnTo>
                <a:lnTo>
                  <a:pt x="9860" y="42779"/>
                </a:lnTo>
                <a:lnTo>
                  <a:pt x="13273" y="46953"/>
                </a:lnTo>
                <a:lnTo>
                  <a:pt x="15516" y="49399"/>
                </a:lnTo>
                <a:lnTo>
                  <a:pt x="20549" y="54658"/>
                </a:lnTo>
                <a:lnTo>
                  <a:pt x="23224" y="56441"/>
                </a:lnTo>
                <a:lnTo>
                  <a:pt x="25960" y="57630"/>
                </a:lnTo>
                <a:lnTo>
                  <a:pt x="28737" y="58423"/>
                </a:lnTo>
                <a:lnTo>
                  <a:pt x="32493" y="59904"/>
                </a:lnTo>
                <a:lnTo>
                  <a:pt x="36902" y="61843"/>
                </a:lnTo>
                <a:lnTo>
                  <a:pt x="41747" y="64089"/>
                </a:lnTo>
                <a:lnTo>
                  <a:pt x="45928" y="65586"/>
                </a:lnTo>
                <a:lnTo>
                  <a:pt x="49669" y="66584"/>
                </a:lnTo>
                <a:lnTo>
                  <a:pt x="53115" y="67250"/>
                </a:lnTo>
                <a:lnTo>
                  <a:pt x="57318" y="68646"/>
                </a:lnTo>
                <a:lnTo>
                  <a:pt x="62024" y="70528"/>
                </a:lnTo>
                <a:lnTo>
                  <a:pt x="67067" y="72736"/>
                </a:lnTo>
                <a:lnTo>
                  <a:pt x="71381" y="74209"/>
                </a:lnTo>
                <a:lnTo>
                  <a:pt x="75210" y="75190"/>
                </a:lnTo>
                <a:lnTo>
                  <a:pt x="78715" y="75844"/>
                </a:lnTo>
                <a:lnTo>
                  <a:pt x="82004" y="77233"/>
                </a:lnTo>
                <a:lnTo>
                  <a:pt x="85149" y="79111"/>
                </a:lnTo>
                <a:lnTo>
                  <a:pt x="88199" y="81316"/>
                </a:lnTo>
                <a:lnTo>
                  <a:pt x="91184" y="82785"/>
                </a:lnTo>
                <a:lnTo>
                  <a:pt x="94127" y="83766"/>
                </a:lnTo>
                <a:lnTo>
                  <a:pt x="97041" y="84419"/>
                </a:lnTo>
                <a:lnTo>
                  <a:pt x="99937" y="84854"/>
                </a:lnTo>
                <a:lnTo>
                  <a:pt x="102819" y="85144"/>
                </a:lnTo>
                <a:lnTo>
                  <a:pt x="105694" y="85338"/>
                </a:lnTo>
                <a:lnTo>
                  <a:pt x="108563" y="86419"/>
                </a:lnTo>
                <a:lnTo>
                  <a:pt x="111427" y="88093"/>
                </a:lnTo>
                <a:lnTo>
                  <a:pt x="118319" y="93072"/>
                </a:lnTo>
                <a:lnTo>
                  <a:pt x="116979" y="94433"/>
                </a:lnTo>
                <a:lnTo>
                  <a:pt x="114181" y="96293"/>
                </a:lnTo>
                <a:lnTo>
                  <a:pt x="110411" y="98485"/>
                </a:lnTo>
                <a:lnTo>
                  <a:pt x="105992" y="100900"/>
                </a:lnTo>
                <a:lnTo>
                  <a:pt x="96003" y="106122"/>
                </a:lnTo>
                <a:lnTo>
                  <a:pt x="91624" y="107895"/>
                </a:lnTo>
                <a:lnTo>
                  <a:pt x="87753" y="109078"/>
                </a:lnTo>
                <a:lnTo>
                  <a:pt x="84219" y="109866"/>
                </a:lnTo>
                <a:lnTo>
                  <a:pt x="79006" y="111344"/>
                </a:lnTo>
                <a:lnTo>
                  <a:pt x="65594" y="115527"/>
                </a:lnTo>
                <a:lnTo>
                  <a:pt x="58970" y="117023"/>
                </a:lnTo>
                <a:lnTo>
                  <a:pt x="52648" y="118020"/>
                </a:lnTo>
                <a:lnTo>
                  <a:pt x="46529" y="118685"/>
                </a:lnTo>
                <a:lnTo>
                  <a:pt x="41496" y="120081"/>
                </a:lnTo>
                <a:lnTo>
                  <a:pt x="37190" y="121964"/>
                </a:lnTo>
                <a:lnTo>
                  <a:pt x="33365" y="124172"/>
                </a:lnTo>
                <a:lnTo>
                  <a:pt x="28911" y="125644"/>
                </a:lnTo>
                <a:lnTo>
                  <a:pt x="24036" y="126625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07"/>
          <p:cNvSpPr/>
          <p:nvPr/>
        </p:nvSpPr>
        <p:spPr>
          <a:xfrm>
            <a:off x="3615872" y="4669554"/>
            <a:ext cx="115623" cy="139619"/>
          </a:xfrm>
          <a:custGeom>
            <a:avLst/>
            <a:gdLst/>
            <a:ahLst/>
            <a:cxnLst/>
            <a:rect l="0" t="0" r="0" b="0"/>
            <a:pathLst>
              <a:path w="115623" h="139619">
                <a:moveTo>
                  <a:pt x="98878" y="11031"/>
                </a:moveTo>
                <a:lnTo>
                  <a:pt x="94327" y="1929"/>
                </a:lnTo>
                <a:lnTo>
                  <a:pt x="92034" y="200"/>
                </a:lnTo>
                <a:lnTo>
                  <a:pt x="89552" y="0"/>
                </a:lnTo>
                <a:lnTo>
                  <a:pt x="86946" y="820"/>
                </a:lnTo>
                <a:lnTo>
                  <a:pt x="84256" y="1366"/>
                </a:lnTo>
                <a:lnTo>
                  <a:pt x="81510" y="1730"/>
                </a:lnTo>
                <a:lnTo>
                  <a:pt x="78726" y="1972"/>
                </a:lnTo>
                <a:lnTo>
                  <a:pt x="72108" y="3087"/>
                </a:lnTo>
                <a:lnTo>
                  <a:pt x="52055" y="6865"/>
                </a:lnTo>
                <a:lnTo>
                  <a:pt x="43850" y="8253"/>
                </a:lnTo>
                <a:lnTo>
                  <a:pt x="37427" y="9179"/>
                </a:lnTo>
                <a:lnTo>
                  <a:pt x="32194" y="9796"/>
                </a:lnTo>
                <a:lnTo>
                  <a:pt x="27752" y="10208"/>
                </a:lnTo>
                <a:lnTo>
                  <a:pt x="23838" y="10482"/>
                </a:lnTo>
                <a:lnTo>
                  <a:pt x="20276" y="10665"/>
                </a:lnTo>
                <a:lnTo>
                  <a:pt x="13779" y="10868"/>
                </a:lnTo>
                <a:lnTo>
                  <a:pt x="10712" y="10922"/>
                </a:lnTo>
                <a:lnTo>
                  <a:pt x="8668" y="11911"/>
                </a:lnTo>
                <a:lnTo>
                  <a:pt x="7306" y="13523"/>
                </a:lnTo>
                <a:lnTo>
                  <a:pt x="6397" y="15550"/>
                </a:lnTo>
                <a:lnTo>
                  <a:pt x="4839" y="17853"/>
                </a:lnTo>
                <a:lnTo>
                  <a:pt x="2848" y="20341"/>
                </a:lnTo>
                <a:lnTo>
                  <a:pt x="567" y="22953"/>
                </a:lnTo>
                <a:lnTo>
                  <a:pt x="0" y="24694"/>
                </a:lnTo>
                <a:lnTo>
                  <a:pt x="574" y="25855"/>
                </a:lnTo>
                <a:lnTo>
                  <a:pt x="1909" y="26628"/>
                </a:lnTo>
                <a:lnTo>
                  <a:pt x="2799" y="28097"/>
                </a:lnTo>
                <a:lnTo>
                  <a:pt x="3789" y="32268"/>
                </a:lnTo>
                <a:lnTo>
                  <a:pt x="5005" y="33762"/>
                </a:lnTo>
                <a:lnTo>
                  <a:pt x="6769" y="34757"/>
                </a:lnTo>
                <a:lnTo>
                  <a:pt x="8897" y="35421"/>
                </a:lnTo>
                <a:lnTo>
                  <a:pt x="12220" y="36816"/>
                </a:lnTo>
                <a:lnTo>
                  <a:pt x="16341" y="38698"/>
                </a:lnTo>
                <a:lnTo>
                  <a:pt x="31242" y="45898"/>
                </a:lnTo>
                <a:lnTo>
                  <a:pt x="36642" y="48563"/>
                </a:lnTo>
                <a:lnTo>
                  <a:pt x="42147" y="50340"/>
                </a:lnTo>
                <a:lnTo>
                  <a:pt x="47722" y="51524"/>
                </a:lnTo>
                <a:lnTo>
                  <a:pt x="53344" y="52314"/>
                </a:lnTo>
                <a:lnTo>
                  <a:pt x="58045" y="53792"/>
                </a:lnTo>
                <a:lnTo>
                  <a:pt x="62131" y="55731"/>
                </a:lnTo>
                <a:lnTo>
                  <a:pt x="65807" y="57976"/>
                </a:lnTo>
                <a:lnTo>
                  <a:pt x="70163" y="60425"/>
                </a:lnTo>
                <a:lnTo>
                  <a:pt x="80083" y="65686"/>
                </a:lnTo>
                <a:lnTo>
                  <a:pt x="84443" y="67470"/>
                </a:lnTo>
                <a:lnTo>
                  <a:pt x="88302" y="68659"/>
                </a:lnTo>
                <a:lnTo>
                  <a:pt x="91827" y="69453"/>
                </a:lnTo>
                <a:lnTo>
                  <a:pt x="95130" y="70933"/>
                </a:lnTo>
                <a:lnTo>
                  <a:pt x="98284" y="72873"/>
                </a:lnTo>
                <a:lnTo>
                  <a:pt x="101339" y="75119"/>
                </a:lnTo>
                <a:lnTo>
                  <a:pt x="103376" y="77569"/>
                </a:lnTo>
                <a:lnTo>
                  <a:pt x="104735" y="80154"/>
                </a:lnTo>
                <a:lnTo>
                  <a:pt x="105639" y="82831"/>
                </a:lnTo>
                <a:lnTo>
                  <a:pt x="107196" y="84615"/>
                </a:lnTo>
                <a:lnTo>
                  <a:pt x="109185" y="85804"/>
                </a:lnTo>
                <a:lnTo>
                  <a:pt x="114672" y="87713"/>
                </a:lnTo>
                <a:lnTo>
                  <a:pt x="115122" y="88822"/>
                </a:lnTo>
                <a:lnTo>
                  <a:pt x="115622" y="92595"/>
                </a:lnTo>
                <a:lnTo>
                  <a:pt x="114803" y="94934"/>
                </a:lnTo>
                <a:lnTo>
                  <a:pt x="113305" y="97446"/>
                </a:lnTo>
                <a:lnTo>
                  <a:pt x="108606" y="103772"/>
                </a:lnTo>
                <a:lnTo>
                  <a:pt x="106316" y="105243"/>
                </a:lnTo>
                <a:lnTo>
                  <a:pt x="102884" y="107176"/>
                </a:lnTo>
                <a:lnTo>
                  <a:pt x="98691" y="109418"/>
                </a:lnTo>
                <a:lnTo>
                  <a:pt x="94943" y="110912"/>
                </a:lnTo>
                <a:lnTo>
                  <a:pt x="91492" y="111908"/>
                </a:lnTo>
                <a:lnTo>
                  <a:pt x="88239" y="112572"/>
                </a:lnTo>
                <a:lnTo>
                  <a:pt x="84166" y="113967"/>
                </a:lnTo>
                <a:lnTo>
                  <a:pt x="79544" y="115850"/>
                </a:lnTo>
                <a:lnTo>
                  <a:pt x="74558" y="118058"/>
                </a:lnTo>
                <a:lnTo>
                  <a:pt x="70282" y="119530"/>
                </a:lnTo>
                <a:lnTo>
                  <a:pt x="66479" y="120511"/>
                </a:lnTo>
                <a:lnTo>
                  <a:pt x="62991" y="121165"/>
                </a:lnTo>
                <a:lnTo>
                  <a:pt x="59713" y="121601"/>
                </a:lnTo>
                <a:lnTo>
                  <a:pt x="56575" y="121892"/>
                </a:lnTo>
                <a:lnTo>
                  <a:pt x="53531" y="122085"/>
                </a:lnTo>
                <a:lnTo>
                  <a:pt x="48644" y="123167"/>
                </a:lnTo>
                <a:lnTo>
                  <a:pt x="42528" y="124841"/>
                </a:lnTo>
                <a:lnTo>
                  <a:pt x="21725" y="139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08"/>
          <p:cNvSpPr/>
          <p:nvPr/>
        </p:nvSpPr>
        <p:spPr>
          <a:xfrm>
            <a:off x="3817620" y="4749165"/>
            <a:ext cx="17145" cy="42863"/>
          </a:xfrm>
          <a:custGeom>
            <a:avLst/>
            <a:gdLst/>
            <a:ahLst/>
            <a:cxnLst/>
            <a:rect l="0" t="0" r="0" b="0"/>
            <a:pathLst>
              <a:path w="17145" h="42863">
                <a:moveTo>
                  <a:pt x="0" y="0"/>
                </a:moveTo>
                <a:lnTo>
                  <a:pt x="0" y="24068"/>
                </a:lnTo>
                <a:lnTo>
                  <a:pt x="952" y="25570"/>
                </a:lnTo>
                <a:lnTo>
                  <a:pt x="2540" y="27524"/>
                </a:lnTo>
                <a:lnTo>
                  <a:pt x="7381" y="32953"/>
                </a:lnTo>
                <a:lnTo>
                  <a:pt x="17144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09"/>
          <p:cNvSpPr/>
          <p:nvPr/>
        </p:nvSpPr>
        <p:spPr>
          <a:xfrm>
            <a:off x="3800475" y="4612004"/>
            <a:ext cx="8573" cy="17147"/>
          </a:xfrm>
          <a:custGeom>
            <a:avLst/>
            <a:gdLst/>
            <a:ahLst/>
            <a:cxnLst/>
            <a:rect l="0" t="0" r="0" b="0"/>
            <a:pathLst>
              <a:path w="8573" h="17147">
                <a:moveTo>
                  <a:pt x="0" y="0"/>
                </a:moveTo>
                <a:lnTo>
                  <a:pt x="0" y="4552"/>
                </a:lnTo>
                <a:lnTo>
                  <a:pt x="952" y="5892"/>
                </a:lnTo>
                <a:lnTo>
                  <a:pt x="2540" y="6786"/>
                </a:lnTo>
                <a:lnTo>
                  <a:pt x="4550" y="7382"/>
                </a:lnTo>
                <a:lnTo>
                  <a:pt x="5891" y="8731"/>
                </a:lnTo>
                <a:lnTo>
                  <a:pt x="6785" y="10584"/>
                </a:lnTo>
                <a:lnTo>
                  <a:pt x="8572" y="17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10"/>
          <p:cNvSpPr/>
          <p:nvPr/>
        </p:nvSpPr>
        <p:spPr>
          <a:xfrm>
            <a:off x="3870426" y="4750356"/>
            <a:ext cx="127217" cy="84418"/>
          </a:xfrm>
          <a:custGeom>
            <a:avLst/>
            <a:gdLst/>
            <a:ahLst/>
            <a:cxnLst/>
            <a:rect l="0" t="0" r="0" b="0"/>
            <a:pathLst>
              <a:path w="127217" h="84418">
                <a:moveTo>
                  <a:pt x="75781" y="7381"/>
                </a:moveTo>
                <a:lnTo>
                  <a:pt x="66679" y="2831"/>
                </a:lnTo>
                <a:lnTo>
                  <a:pt x="63046" y="1489"/>
                </a:lnTo>
                <a:lnTo>
                  <a:pt x="59671" y="596"/>
                </a:lnTo>
                <a:lnTo>
                  <a:pt x="56468" y="0"/>
                </a:lnTo>
                <a:lnTo>
                  <a:pt x="53381" y="555"/>
                </a:lnTo>
                <a:lnTo>
                  <a:pt x="50370" y="1878"/>
                </a:lnTo>
                <a:lnTo>
                  <a:pt x="47410" y="3713"/>
                </a:lnTo>
                <a:lnTo>
                  <a:pt x="44485" y="4935"/>
                </a:lnTo>
                <a:lnTo>
                  <a:pt x="41582" y="5751"/>
                </a:lnTo>
                <a:lnTo>
                  <a:pt x="38694" y="6294"/>
                </a:lnTo>
                <a:lnTo>
                  <a:pt x="34864" y="7609"/>
                </a:lnTo>
                <a:lnTo>
                  <a:pt x="30406" y="9438"/>
                </a:lnTo>
                <a:lnTo>
                  <a:pt x="25528" y="11610"/>
                </a:lnTo>
                <a:lnTo>
                  <a:pt x="21324" y="14010"/>
                </a:lnTo>
                <a:lnTo>
                  <a:pt x="17569" y="16563"/>
                </a:lnTo>
                <a:lnTo>
                  <a:pt x="14113" y="19217"/>
                </a:lnTo>
                <a:lnTo>
                  <a:pt x="11809" y="21940"/>
                </a:lnTo>
                <a:lnTo>
                  <a:pt x="10273" y="24707"/>
                </a:lnTo>
                <a:lnTo>
                  <a:pt x="9249" y="27504"/>
                </a:lnTo>
                <a:lnTo>
                  <a:pt x="7614" y="30321"/>
                </a:lnTo>
                <a:lnTo>
                  <a:pt x="5571" y="33152"/>
                </a:lnTo>
                <a:lnTo>
                  <a:pt x="3257" y="35992"/>
                </a:lnTo>
                <a:lnTo>
                  <a:pt x="1714" y="38837"/>
                </a:lnTo>
                <a:lnTo>
                  <a:pt x="686" y="41687"/>
                </a:lnTo>
                <a:lnTo>
                  <a:pt x="0" y="44540"/>
                </a:lnTo>
                <a:lnTo>
                  <a:pt x="495" y="47393"/>
                </a:lnTo>
                <a:lnTo>
                  <a:pt x="1778" y="50248"/>
                </a:lnTo>
                <a:lnTo>
                  <a:pt x="6130" y="57124"/>
                </a:lnTo>
                <a:lnTo>
                  <a:pt x="7440" y="58640"/>
                </a:lnTo>
                <a:lnTo>
                  <a:pt x="9265" y="60604"/>
                </a:lnTo>
                <a:lnTo>
                  <a:pt x="16385" y="67919"/>
                </a:lnTo>
                <a:lnTo>
                  <a:pt x="19039" y="70599"/>
                </a:lnTo>
                <a:lnTo>
                  <a:pt x="22713" y="72386"/>
                </a:lnTo>
                <a:lnTo>
                  <a:pt x="27067" y="73579"/>
                </a:lnTo>
                <a:lnTo>
                  <a:pt x="31875" y="74373"/>
                </a:lnTo>
                <a:lnTo>
                  <a:pt x="36985" y="75854"/>
                </a:lnTo>
                <a:lnTo>
                  <a:pt x="42297" y="77795"/>
                </a:lnTo>
                <a:lnTo>
                  <a:pt x="47744" y="80041"/>
                </a:lnTo>
                <a:lnTo>
                  <a:pt x="52327" y="81538"/>
                </a:lnTo>
                <a:lnTo>
                  <a:pt x="56335" y="82537"/>
                </a:lnTo>
                <a:lnTo>
                  <a:pt x="59960" y="83202"/>
                </a:lnTo>
                <a:lnTo>
                  <a:pt x="64281" y="83646"/>
                </a:lnTo>
                <a:lnTo>
                  <a:pt x="69067" y="83942"/>
                </a:lnTo>
                <a:lnTo>
                  <a:pt x="79465" y="84271"/>
                </a:lnTo>
                <a:lnTo>
                  <a:pt x="90435" y="84417"/>
                </a:lnTo>
                <a:lnTo>
                  <a:pt x="96028" y="83503"/>
                </a:lnTo>
                <a:lnTo>
                  <a:pt x="101662" y="81942"/>
                </a:lnTo>
                <a:lnTo>
                  <a:pt x="107323" y="79948"/>
                </a:lnTo>
                <a:lnTo>
                  <a:pt x="111096" y="77667"/>
                </a:lnTo>
                <a:lnTo>
                  <a:pt x="113612" y="75193"/>
                </a:lnTo>
                <a:lnTo>
                  <a:pt x="115289" y="72591"/>
                </a:lnTo>
                <a:lnTo>
                  <a:pt x="117360" y="70858"/>
                </a:lnTo>
                <a:lnTo>
                  <a:pt x="119692" y="69701"/>
                </a:lnTo>
                <a:lnTo>
                  <a:pt x="122200" y="68930"/>
                </a:lnTo>
                <a:lnTo>
                  <a:pt x="123873" y="66511"/>
                </a:lnTo>
                <a:lnTo>
                  <a:pt x="124987" y="62994"/>
                </a:lnTo>
                <a:lnTo>
                  <a:pt x="125730" y="58744"/>
                </a:lnTo>
                <a:lnTo>
                  <a:pt x="126226" y="54958"/>
                </a:lnTo>
                <a:lnTo>
                  <a:pt x="126555" y="51481"/>
                </a:lnTo>
                <a:lnTo>
                  <a:pt x="126776" y="48211"/>
                </a:lnTo>
                <a:lnTo>
                  <a:pt x="126923" y="45079"/>
                </a:lnTo>
                <a:lnTo>
                  <a:pt x="127086" y="39058"/>
                </a:lnTo>
                <a:lnTo>
                  <a:pt x="127216" y="159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11"/>
          <p:cNvSpPr/>
          <p:nvPr/>
        </p:nvSpPr>
        <p:spPr>
          <a:xfrm>
            <a:off x="4074795" y="4723447"/>
            <a:ext cx="162878" cy="171451"/>
          </a:xfrm>
          <a:custGeom>
            <a:avLst/>
            <a:gdLst/>
            <a:ahLst/>
            <a:cxnLst/>
            <a:rect l="0" t="0" r="0" b="0"/>
            <a:pathLst>
              <a:path w="162878" h="17145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0" y="11932"/>
                </a:lnTo>
                <a:lnTo>
                  <a:pt x="5891" y="14622"/>
                </a:lnTo>
                <a:lnTo>
                  <a:pt x="6785" y="17368"/>
                </a:lnTo>
                <a:lnTo>
                  <a:pt x="7381" y="20151"/>
                </a:lnTo>
                <a:lnTo>
                  <a:pt x="6825" y="23912"/>
                </a:lnTo>
                <a:lnTo>
                  <a:pt x="5502" y="28324"/>
                </a:lnTo>
                <a:lnTo>
                  <a:pt x="3668" y="33170"/>
                </a:lnTo>
                <a:lnTo>
                  <a:pt x="2445" y="37353"/>
                </a:lnTo>
                <a:lnTo>
                  <a:pt x="1630" y="41095"/>
                </a:lnTo>
                <a:lnTo>
                  <a:pt x="1087" y="44542"/>
                </a:lnTo>
                <a:lnTo>
                  <a:pt x="724" y="47792"/>
                </a:lnTo>
                <a:lnTo>
                  <a:pt x="483" y="50911"/>
                </a:lnTo>
                <a:lnTo>
                  <a:pt x="322" y="53943"/>
                </a:lnTo>
                <a:lnTo>
                  <a:pt x="143" y="59853"/>
                </a:lnTo>
                <a:lnTo>
                  <a:pt x="18" y="80166"/>
                </a:lnTo>
                <a:lnTo>
                  <a:pt x="8" y="87382"/>
                </a:lnTo>
                <a:lnTo>
                  <a:pt x="958" y="90640"/>
                </a:lnTo>
                <a:lnTo>
                  <a:pt x="2543" y="93764"/>
                </a:lnTo>
                <a:lnTo>
                  <a:pt x="4552" y="96800"/>
                </a:lnTo>
                <a:lnTo>
                  <a:pt x="6845" y="98823"/>
                </a:lnTo>
                <a:lnTo>
                  <a:pt x="9326" y="100172"/>
                </a:lnTo>
                <a:lnTo>
                  <a:pt x="15600" y="102337"/>
                </a:lnTo>
                <a:lnTo>
                  <a:pt x="17068" y="101563"/>
                </a:lnTo>
                <a:lnTo>
                  <a:pt x="21238" y="98161"/>
                </a:lnTo>
                <a:lnTo>
                  <a:pt x="24636" y="94968"/>
                </a:lnTo>
                <a:lnTo>
                  <a:pt x="33492" y="86341"/>
                </a:lnTo>
                <a:lnTo>
                  <a:pt x="38520" y="82326"/>
                </a:lnTo>
                <a:lnTo>
                  <a:pt x="43777" y="78696"/>
                </a:lnTo>
                <a:lnTo>
                  <a:pt x="49187" y="75324"/>
                </a:lnTo>
                <a:lnTo>
                  <a:pt x="54699" y="72124"/>
                </a:lnTo>
                <a:lnTo>
                  <a:pt x="65903" y="66027"/>
                </a:lnTo>
                <a:lnTo>
                  <a:pt x="71558" y="64021"/>
                </a:lnTo>
                <a:lnTo>
                  <a:pt x="77232" y="62683"/>
                </a:lnTo>
                <a:lnTo>
                  <a:pt x="82920" y="61791"/>
                </a:lnTo>
                <a:lnTo>
                  <a:pt x="87665" y="61197"/>
                </a:lnTo>
                <a:lnTo>
                  <a:pt x="91781" y="60800"/>
                </a:lnTo>
                <a:lnTo>
                  <a:pt x="95477" y="60536"/>
                </a:lnTo>
                <a:lnTo>
                  <a:pt x="99846" y="60360"/>
                </a:lnTo>
                <a:lnTo>
                  <a:pt x="114145" y="60112"/>
                </a:lnTo>
                <a:lnTo>
                  <a:pt x="121533" y="60054"/>
                </a:lnTo>
                <a:lnTo>
                  <a:pt x="124837" y="61943"/>
                </a:lnTo>
                <a:lnTo>
                  <a:pt x="127992" y="65109"/>
                </a:lnTo>
                <a:lnTo>
                  <a:pt x="131048" y="69123"/>
                </a:lnTo>
                <a:lnTo>
                  <a:pt x="133085" y="72752"/>
                </a:lnTo>
                <a:lnTo>
                  <a:pt x="134443" y="76124"/>
                </a:lnTo>
                <a:lnTo>
                  <a:pt x="135349" y="79324"/>
                </a:lnTo>
                <a:lnTo>
                  <a:pt x="141174" y="102032"/>
                </a:lnTo>
                <a:lnTo>
                  <a:pt x="142693" y="108979"/>
                </a:lnTo>
                <a:lnTo>
                  <a:pt x="143706" y="114563"/>
                </a:lnTo>
                <a:lnTo>
                  <a:pt x="144381" y="119238"/>
                </a:lnTo>
                <a:lnTo>
                  <a:pt x="145784" y="124259"/>
                </a:lnTo>
                <a:lnTo>
                  <a:pt x="147672" y="129512"/>
                </a:lnTo>
                <a:lnTo>
                  <a:pt x="149883" y="134919"/>
                </a:lnTo>
                <a:lnTo>
                  <a:pt x="151357" y="140428"/>
                </a:lnTo>
                <a:lnTo>
                  <a:pt x="152339" y="146007"/>
                </a:lnTo>
                <a:lnTo>
                  <a:pt x="162877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12"/>
          <p:cNvSpPr/>
          <p:nvPr/>
        </p:nvSpPr>
        <p:spPr>
          <a:xfrm>
            <a:off x="4417840" y="4714875"/>
            <a:ext cx="188451" cy="205741"/>
          </a:xfrm>
          <a:custGeom>
            <a:avLst/>
            <a:gdLst/>
            <a:ahLst/>
            <a:cxnLst/>
            <a:rect l="0" t="0" r="0" b="0"/>
            <a:pathLst>
              <a:path w="188451" h="205741">
                <a:moveTo>
                  <a:pt x="59862" y="0"/>
                </a:moveTo>
                <a:lnTo>
                  <a:pt x="55312" y="0"/>
                </a:lnTo>
                <a:lnTo>
                  <a:pt x="53971" y="953"/>
                </a:lnTo>
                <a:lnTo>
                  <a:pt x="53077" y="2540"/>
                </a:lnTo>
                <a:lnTo>
                  <a:pt x="52084" y="6843"/>
                </a:lnTo>
                <a:lnTo>
                  <a:pt x="51643" y="11931"/>
                </a:lnTo>
                <a:lnTo>
                  <a:pt x="50573" y="14621"/>
                </a:lnTo>
                <a:lnTo>
                  <a:pt x="46843" y="20151"/>
                </a:lnTo>
                <a:lnTo>
                  <a:pt x="44551" y="25783"/>
                </a:lnTo>
                <a:lnTo>
                  <a:pt x="43532" y="31462"/>
                </a:lnTo>
                <a:lnTo>
                  <a:pt x="43079" y="37160"/>
                </a:lnTo>
                <a:lnTo>
                  <a:pt x="42006" y="40966"/>
                </a:lnTo>
                <a:lnTo>
                  <a:pt x="40338" y="45408"/>
                </a:lnTo>
                <a:lnTo>
                  <a:pt x="38274" y="50275"/>
                </a:lnTo>
                <a:lnTo>
                  <a:pt x="35945" y="54471"/>
                </a:lnTo>
                <a:lnTo>
                  <a:pt x="33440" y="58221"/>
                </a:lnTo>
                <a:lnTo>
                  <a:pt x="30817" y="61674"/>
                </a:lnTo>
                <a:lnTo>
                  <a:pt x="27904" y="68051"/>
                </a:lnTo>
                <a:lnTo>
                  <a:pt x="27127" y="71085"/>
                </a:lnTo>
                <a:lnTo>
                  <a:pt x="26608" y="75012"/>
                </a:lnTo>
                <a:lnTo>
                  <a:pt x="26263" y="79535"/>
                </a:lnTo>
                <a:lnTo>
                  <a:pt x="26032" y="84456"/>
                </a:lnTo>
                <a:lnTo>
                  <a:pt x="24926" y="88689"/>
                </a:lnTo>
                <a:lnTo>
                  <a:pt x="23237" y="92463"/>
                </a:lnTo>
                <a:lnTo>
                  <a:pt x="21158" y="95932"/>
                </a:lnTo>
                <a:lnTo>
                  <a:pt x="18819" y="103007"/>
                </a:lnTo>
                <a:lnTo>
                  <a:pt x="16308" y="112486"/>
                </a:lnTo>
                <a:lnTo>
                  <a:pt x="13680" y="123568"/>
                </a:lnTo>
                <a:lnTo>
                  <a:pt x="10977" y="131909"/>
                </a:lnTo>
                <a:lnTo>
                  <a:pt x="8222" y="138422"/>
                </a:lnTo>
                <a:lnTo>
                  <a:pt x="5433" y="143716"/>
                </a:lnTo>
                <a:lnTo>
                  <a:pt x="3574" y="150103"/>
                </a:lnTo>
                <a:lnTo>
                  <a:pt x="2334" y="157219"/>
                </a:lnTo>
                <a:lnTo>
                  <a:pt x="1507" y="164820"/>
                </a:lnTo>
                <a:lnTo>
                  <a:pt x="956" y="171792"/>
                </a:lnTo>
                <a:lnTo>
                  <a:pt x="589" y="178346"/>
                </a:lnTo>
                <a:lnTo>
                  <a:pt x="344" y="184619"/>
                </a:lnTo>
                <a:lnTo>
                  <a:pt x="181" y="185944"/>
                </a:lnTo>
                <a:lnTo>
                  <a:pt x="0" y="179797"/>
                </a:lnTo>
                <a:lnTo>
                  <a:pt x="903" y="176062"/>
                </a:lnTo>
                <a:lnTo>
                  <a:pt x="2459" y="172620"/>
                </a:lnTo>
                <a:lnTo>
                  <a:pt x="6727" y="166254"/>
                </a:lnTo>
                <a:lnTo>
                  <a:pt x="11799" y="160251"/>
                </a:lnTo>
                <a:lnTo>
                  <a:pt x="17228" y="154407"/>
                </a:lnTo>
                <a:lnTo>
                  <a:pt x="28475" y="142895"/>
                </a:lnTo>
                <a:lnTo>
                  <a:pt x="37015" y="134308"/>
                </a:lnTo>
                <a:lnTo>
                  <a:pt x="40821" y="131448"/>
                </a:lnTo>
                <a:lnTo>
                  <a:pt x="45263" y="128590"/>
                </a:lnTo>
                <a:lnTo>
                  <a:pt x="50129" y="125731"/>
                </a:lnTo>
                <a:lnTo>
                  <a:pt x="55279" y="122873"/>
                </a:lnTo>
                <a:lnTo>
                  <a:pt x="66080" y="117158"/>
                </a:lnTo>
                <a:lnTo>
                  <a:pt x="72580" y="114300"/>
                </a:lnTo>
                <a:lnTo>
                  <a:pt x="79771" y="111443"/>
                </a:lnTo>
                <a:lnTo>
                  <a:pt x="87422" y="108585"/>
                </a:lnTo>
                <a:lnTo>
                  <a:pt x="93476" y="106680"/>
                </a:lnTo>
                <a:lnTo>
                  <a:pt x="98463" y="105410"/>
                </a:lnTo>
                <a:lnTo>
                  <a:pt x="102741" y="104563"/>
                </a:lnTo>
                <a:lnTo>
                  <a:pt x="107498" y="103999"/>
                </a:lnTo>
                <a:lnTo>
                  <a:pt x="112575" y="103623"/>
                </a:lnTo>
                <a:lnTo>
                  <a:pt x="122342" y="103204"/>
                </a:lnTo>
                <a:lnTo>
                  <a:pt x="129859" y="103018"/>
                </a:lnTo>
                <a:lnTo>
                  <a:pt x="133196" y="103921"/>
                </a:lnTo>
                <a:lnTo>
                  <a:pt x="136374" y="105476"/>
                </a:lnTo>
                <a:lnTo>
                  <a:pt x="143767" y="110264"/>
                </a:lnTo>
                <a:lnTo>
                  <a:pt x="149599" y="115644"/>
                </a:lnTo>
                <a:lnTo>
                  <a:pt x="151119" y="118053"/>
                </a:lnTo>
                <a:lnTo>
                  <a:pt x="152808" y="123271"/>
                </a:lnTo>
                <a:lnTo>
                  <a:pt x="153559" y="128765"/>
                </a:lnTo>
                <a:lnTo>
                  <a:pt x="153892" y="134381"/>
                </a:lnTo>
                <a:lnTo>
                  <a:pt x="154041" y="140052"/>
                </a:lnTo>
                <a:lnTo>
                  <a:pt x="155033" y="141945"/>
                </a:lnTo>
                <a:lnTo>
                  <a:pt x="156647" y="143207"/>
                </a:lnTo>
                <a:lnTo>
                  <a:pt x="158676" y="144049"/>
                </a:lnTo>
                <a:lnTo>
                  <a:pt x="160027" y="146515"/>
                </a:lnTo>
                <a:lnTo>
                  <a:pt x="160929" y="150064"/>
                </a:lnTo>
                <a:lnTo>
                  <a:pt x="161530" y="154335"/>
                </a:lnTo>
                <a:lnTo>
                  <a:pt x="161930" y="158135"/>
                </a:lnTo>
                <a:lnTo>
                  <a:pt x="162198" y="161621"/>
                </a:lnTo>
                <a:lnTo>
                  <a:pt x="162376" y="164897"/>
                </a:lnTo>
                <a:lnTo>
                  <a:pt x="163447" y="168033"/>
                </a:lnTo>
                <a:lnTo>
                  <a:pt x="167177" y="174059"/>
                </a:lnTo>
                <a:lnTo>
                  <a:pt x="169470" y="179912"/>
                </a:lnTo>
                <a:lnTo>
                  <a:pt x="170082" y="182806"/>
                </a:lnTo>
                <a:lnTo>
                  <a:pt x="173301" y="188562"/>
                </a:lnTo>
                <a:lnTo>
                  <a:pt x="175493" y="191430"/>
                </a:lnTo>
                <a:lnTo>
                  <a:pt x="177929" y="197158"/>
                </a:lnTo>
                <a:lnTo>
                  <a:pt x="178578" y="200018"/>
                </a:lnTo>
                <a:lnTo>
                  <a:pt x="179964" y="201925"/>
                </a:lnTo>
                <a:lnTo>
                  <a:pt x="181840" y="203197"/>
                </a:lnTo>
                <a:lnTo>
                  <a:pt x="18845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13"/>
          <p:cNvSpPr/>
          <p:nvPr/>
        </p:nvSpPr>
        <p:spPr>
          <a:xfrm>
            <a:off x="4632199" y="4817745"/>
            <a:ext cx="239839" cy="111443"/>
          </a:xfrm>
          <a:custGeom>
            <a:avLst/>
            <a:gdLst/>
            <a:ahLst/>
            <a:cxnLst/>
            <a:rect l="0" t="0" r="0" b="0"/>
            <a:pathLst>
              <a:path w="239839" h="111443">
                <a:moveTo>
                  <a:pt x="102678" y="0"/>
                </a:moveTo>
                <a:lnTo>
                  <a:pt x="74307" y="0"/>
                </a:lnTo>
                <a:lnTo>
                  <a:pt x="71382" y="952"/>
                </a:lnTo>
                <a:lnTo>
                  <a:pt x="68479" y="2540"/>
                </a:lnTo>
                <a:lnTo>
                  <a:pt x="65591" y="4550"/>
                </a:lnTo>
                <a:lnTo>
                  <a:pt x="61761" y="7796"/>
                </a:lnTo>
                <a:lnTo>
                  <a:pt x="57302" y="11865"/>
                </a:lnTo>
                <a:lnTo>
                  <a:pt x="52425" y="16482"/>
                </a:lnTo>
                <a:lnTo>
                  <a:pt x="47269" y="20513"/>
                </a:lnTo>
                <a:lnTo>
                  <a:pt x="41926" y="24153"/>
                </a:lnTo>
                <a:lnTo>
                  <a:pt x="36459" y="27532"/>
                </a:lnTo>
                <a:lnTo>
                  <a:pt x="30909" y="31689"/>
                </a:lnTo>
                <a:lnTo>
                  <a:pt x="25305" y="36366"/>
                </a:lnTo>
                <a:lnTo>
                  <a:pt x="14950" y="45690"/>
                </a:lnTo>
                <a:lnTo>
                  <a:pt x="7173" y="53009"/>
                </a:lnTo>
                <a:lnTo>
                  <a:pt x="4718" y="56294"/>
                </a:lnTo>
                <a:lnTo>
                  <a:pt x="3081" y="59437"/>
                </a:lnTo>
                <a:lnTo>
                  <a:pt x="1991" y="62485"/>
                </a:lnTo>
                <a:lnTo>
                  <a:pt x="1263" y="65468"/>
                </a:lnTo>
                <a:lnTo>
                  <a:pt x="778" y="68411"/>
                </a:lnTo>
                <a:lnTo>
                  <a:pt x="0" y="75426"/>
                </a:lnTo>
                <a:lnTo>
                  <a:pt x="888" y="76953"/>
                </a:lnTo>
                <a:lnTo>
                  <a:pt x="2433" y="78925"/>
                </a:lnTo>
                <a:lnTo>
                  <a:pt x="4416" y="81192"/>
                </a:lnTo>
                <a:lnTo>
                  <a:pt x="7642" y="82702"/>
                </a:lnTo>
                <a:lnTo>
                  <a:pt x="11698" y="83710"/>
                </a:lnTo>
                <a:lnTo>
                  <a:pt x="16307" y="84382"/>
                </a:lnTo>
                <a:lnTo>
                  <a:pt x="23190" y="83877"/>
                </a:lnTo>
                <a:lnTo>
                  <a:pt x="31589" y="82588"/>
                </a:lnTo>
                <a:lnTo>
                  <a:pt x="40998" y="80776"/>
                </a:lnTo>
                <a:lnTo>
                  <a:pt x="48223" y="78616"/>
                </a:lnTo>
                <a:lnTo>
                  <a:pt x="53992" y="76223"/>
                </a:lnTo>
                <a:lnTo>
                  <a:pt x="58791" y="73675"/>
                </a:lnTo>
                <a:lnTo>
                  <a:pt x="62942" y="71977"/>
                </a:lnTo>
                <a:lnTo>
                  <a:pt x="70095" y="70089"/>
                </a:lnTo>
                <a:lnTo>
                  <a:pt x="74289" y="68633"/>
                </a:lnTo>
                <a:lnTo>
                  <a:pt x="78990" y="66711"/>
                </a:lnTo>
                <a:lnTo>
                  <a:pt x="84028" y="64476"/>
                </a:lnTo>
                <a:lnTo>
                  <a:pt x="88339" y="62034"/>
                </a:lnTo>
                <a:lnTo>
                  <a:pt x="92166" y="59454"/>
                </a:lnTo>
                <a:lnTo>
                  <a:pt x="95670" y="56780"/>
                </a:lnTo>
                <a:lnTo>
                  <a:pt x="98959" y="54046"/>
                </a:lnTo>
                <a:lnTo>
                  <a:pt x="102103" y="51270"/>
                </a:lnTo>
                <a:lnTo>
                  <a:pt x="109444" y="44523"/>
                </a:lnTo>
                <a:lnTo>
                  <a:pt x="115266" y="38803"/>
                </a:lnTo>
                <a:lnTo>
                  <a:pt x="117737" y="37298"/>
                </a:lnTo>
                <a:lnTo>
                  <a:pt x="123023" y="35628"/>
                </a:lnTo>
                <a:lnTo>
                  <a:pt x="124814" y="36134"/>
                </a:lnTo>
                <a:lnTo>
                  <a:pt x="126008" y="37424"/>
                </a:lnTo>
                <a:lnTo>
                  <a:pt x="127924" y="41788"/>
                </a:lnTo>
                <a:lnTo>
                  <a:pt x="128186" y="44925"/>
                </a:lnTo>
                <a:lnTo>
                  <a:pt x="128256" y="47095"/>
                </a:lnTo>
                <a:lnTo>
                  <a:pt x="129254" y="50446"/>
                </a:lnTo>
                <a:lnTo>
                  <a:pt x="130873" y="54586"/>
                </a:lnTo>
                <a:lnTo>
                  <a:pt x="132905" y="59251"/>
                </a:lnTo>
                <a:lnTo>
                  <a:pt x="136164" y="64265"/>
                </a:lnTo>
                <a:lnTo>
                  <a:pt x="140242" y="69514"/>
                </a:lnTo>
                <a:lnTo>
                  <a:pt x="144866" y="74917"/>
                </a:lnTo>
                <a:lnTo>
                  <a:pt x="148901" y="79472"/>
                </a:lnTo>
                <a:lnTo>
                  <a:pt x="155924" y="87073"/>
                </a:lnTo>
                <a:lnTo>
                  <a:pt x="159130" y="89481"/>
                </a:lnTo>
                <a:lnTo>
                  <a:pt x="165233" y="92157"/>
                </a:lnTo>
                <a:lnTo>
                  <a:pt x="168194" y="93823"/>
                </a:lnTo>
                <a:lnTo>
                  <a:pt x="171120" y="95886"/>
                </a:lnTo>
                <a:lnTo>
                  <a:pt x="174024" y="98214"/>
                </a:lnTo>
                <a:lnTo>
                  <a:pt x="177864" y="99766"/>
                </a:lnTo>
                <a:lnTo>
                  <a:pt x="182330" y="100800"/>
                </a:lnTo>
                <a:lnTo>
                  <a:pt x="187212" y="101490"/>
                </a:lnTo>
                <a:lnTo>
                  <a:pt x="191419" y="102903"/>
                </a:lnTo>
                <a:lnTo>
                  <a:pt x="195176" y="104797"/>
                </a:lnTo>
                <a:lnTo>
                  <a:pt x="198634" y="107012"/>
                </a:lnTo>
                <a:lnTo>
                  <a:pt x="205015" y="109473"/>
                </a:lnTo>
                <a:lnTo>
                  <a:pt x="208050" y="110129"/>
                </a:lnTo>
                <a:lnTo>
                  <a:pt x="212931" y="110567"/>
                </a:lnTo>
                <a:lnTo>
                  <a:pt x="219042" y="110859"/>
                </a:lnTo>
                <a:lnTo>
                  <a:pt x="239838" y="1114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14"/>
          <p:cNvSpPr/>
          <p:nvPr/>
        </p:nvSpPr>
        <p:spPr>
          <a:xfrm>
            <a:off x="4901521" y="4818098"/>
            <a:ext cx="173126" cy="111090"/>
          </a:xfrm>
          <a:custGeom>
            <a:avLst/>
            <a:gdLst/>
            <a:ahLst/>
            <a:cxnLst/>
            <a:rect l="0" t="0" r="0" b="0"/>
            <a:pathLst>
              <a:path w="173126" h="111090">
                <a:moveTo>
                  <a:pt x="116249" y="8219"/>
                </a:moveTo>
                <a:lnTo>
                  <a:pt x="111698" y="3668"/>
                </a:lnTo>
                <a:lnTo>
                  <a:pt x="109405" y="2327"/>
                </a:lnTo>
                <a:lnTo>
                  <a:pt x="104317" y="838"/>
                </a:lnTo>
                <a:lnTo>
                  <a:pt x="101627" y="441"/>
                </a:lnTo>
                <a:lnTo>
                  <a:pt x="98881" y="176"/>
                </a:lnTo>
                <a:lnTo>
                  <a:pt x="96097" y="0"/>
                </a:lnTo>
                <a:lnTo>
                  <a:pt x="93290" y="834"/>
                </a:lnTo>
                <a:lnTo>
                  <a:pt x="90465" y="2344"/>
                </a:lnTo>
                <a:lnTo>
                  <a:pt x="87630" y="4302"/>
                </a:lnTo>
                <a:lnTo>
                  <a:pt x="83834" y="5608"/>
                </a:lnTo>
                <a:lnTo>
                  <a:pt x="79399" y="6478"/>
                </a:lnTo>
                <a:lnTo>
                  <a:pt x="74537" y="7059"/>
                </a:lnTo>
                <a:lnTo>
                  <a:pt x="69391" y="8398"/>
                </a:lnTo>
                <a:lnTo>
                  <a:pt x="64055" y="10244"/>
                </a:lnTo>
                <a:lnTo>
                  <a:pt x="58593" y="12426"/>
                </a:lnTo>
                <a:lnTo>
                  <a:pt x="53047" y="14834"/>
                </a:lnTo>
                <a:lnTo>
                  <a:pt x="41804" y="20049"/>
                </a:lnTo>
                <a:lnTo>
                  <a:pt x="37091" y="21821"/>
                </a:lnTo>
                <a:lnTo>
                  <a:pt x="32997" y="23002"/>
                </a:lnTo>
                <a:lnTo>
                  <a:pt x="29315" y="23789"/>
                </a:lnTo>
                <a:lnTo>
                  <a:pt x="24003" y="25267"/>
                </a:lnTo>
                <a:lnTo>
                  <a:pt x="10480" y="29448"/>
                </a:lnTo>
                <a:lnTo>
                  <a:pt x="5732" y="31897"/>
                </a:lnTo>
                <a:lnTo>
                  <a:pt x="2566" y="34482"/>
                </a:lnTo>
                <a:lnTo>
                  <a:pt x="455" y="37158"/>
                </a:lnTo>
                <a:lnTo>
                  <a:pt x="0" y="39894"/>
                </a:lnTo>
                <a:lnTo>
                  <a:pt x="650" y="42671"/>
                </a:lnTo>
                <a:lnTo>
                  <a:pt x="2035" y="45475"/>
                </a:lnTo>
                <a:lnTo>
                  <a:pt x="3911" y="47344"/>
                </a:lnTo>
                <a:lnTo>
                  <a:pt x="6115" y="48589"/>
                </a:lnTo>
                <a:lnTo>
                  <a:pt x="8536" y="49420"/>
                </a:lnTo>
                <a:lnTo>
                  <a:pt x="12055" y="49974"/>
                </a:lnTo>
                <a:lnTo>
                  <a:pt x="16307" y="50343"/>
                </a:lnTo>
                <a:lnTo>
                  <a:pt x="21045" y="50590"/>
                </a:lnTo>
                <a:lnTo>
                  <a:pt x="28014" y="51706"/>
                </a:lnTo>
                <a:lnTo>
                  <a:pt x="36471" y="53403"/>
                </a:lnTo>
                <a:lnTo>
                  <a:pt x="45918" y="55487"/>
                </a:lnTo>
                <a:lnTo>
                  <a:pt x="55074" y="56876"/>
                </a:lnTo>
                <a:lnTo>
                  <a:pt x="64036" y="57802"/>
                </a:lnTo>
                <a:lnTo>
                  <a:pt x="72868" y="58419"/>
                </a:lnTo>
                <a:lnTo>
                  <a:pt x="80660" y="59783"/>
                </a:lnTo>
                <a:lnTo>
                  <a:pt x="87760" y="61646"/>
                </a:lnTo>
                <a:lnTo>
                  <a:pt x="94399" y="63839"/>
                </a:lnTo>
                <a:lnTo>
                  <a:pt x="100730" y="65302"/>
                </a:lnTo>
                <a:lnTo>
                  <a:pt x="106855" y="66277"/>
                </a:lnTo>
                <a:lnTo>
                  <a:pt x="112844" y="66926"/>
                </a:lnTo>
                <a:lnTo>
                  <a:pt x="121598" y="67360"/>
                </a:lnTo>
                <a:lnTo>
                  <a:pt x="144026" y="67842"/>
                </a:lnTo>
                <a:lnTo>
                  <a:pt x="152865" y="68923"/>
                </a:lnTo>
                <a:lnTo>
                  <a:pt x="159709" y="70596"/>
                </a:lnTo>
                <a:lnTo>
                  <a:pt x="172987" y="75574"/>
                </a:lnTo>
                <a:lnTo>
                  <a:pt x="173125" y="76934"/>
                </a:lnTo>
                <a:lnTo>
                  <a:pt x="172263" y="78795"/>
                </a:lnTo>
                <a:lnTo>
                  <a:pt x="170736" y="80987"/>
                </a:lnTo>
                <a:lnTo>
                  <a:pt x="168767" y="82449"/>
                </a:lnTo>
                <a:lnTo>
                  <a:pt x="166501" y="83422"/>
                </a:lnTo>
                <a:lnTo>
                  <a:pt x="164037" y="84072"/>
                </a:lnTo>
                <a:lnTo>
                  <a:pt x="158760" y="87334"/>
                </a:lnTo>
                <a:lnTo>
                  <a:pt x="156020" y="89538"/>
                </a:lnTo>
                <a:lnTo>
                  <a:pt x="152287" y="91006"/>
                </a:lnTo>
                <a:lnTo>
                  <a:pt x="147895" y="91986"/>
                </a:lnTo>
                <a:lnTo>
                  <a:pt x="143061" y="92639"/>
                </a:lnTo>
                <a:lnTo>
                  <a:pt x="137933" y="94026"/>
                </a:lnTo>
                <a:lnTo>
                  <a:pt x="132610" y="95904"/>
                </a:lnTo>
                <a:lnTo>
                  <a:pt x="127156" y="98108"/>
                </a:lnTo>
                <a:lnTo>
                  <a:pt x="122568" y="99578"/>
                </a:lnTo>
                <a:lnTo>
                  <a:pt x="118557" y="100557"/>
                </a:lnTo>
                <a:lnTo>
                  <a:pt x="114929" y="101210"/>
                </a:lnTo>
                <a:lnTo>
                  <a:pt x="111559" y="102598"/>
                </a:lnTo>
                <a:lnTo>
                  <a:pt x="108360" y="104476"/>
                </a:lnTo>
                <a:lnTo>
                  <a:pt x="105274" y="106680"/>
                </a:lnTo>
                <a:lnTo>
                  <a:pt x="101313" y="108150"/>
                </a:lnTo>
                <a:lnTo>
                  <a:pt x="96766" y="109129"/>
                </a:lnTo>
                <a:lnTo>
                  <a:pt x="91830" y="109782"/>
                </a:lnTo>
                <a:lnTo>
                  <a:pt x="87587" y="110219"/>
                </a:lnTo>
                <a:lnTo>
                  <a:pt x="83806" y="110509"/>
                </a:lnTo>
                <a:lnTo>
                  <a:pt x="73386" y="1110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15"/>
          <p:cNvSpPr/>
          <p:nvPr/>
        </p:nvSpPr>
        <p:spPr>
          <a:xfrm>
            <a:off x="5164575" y="4869179"/>
            <a:ext cx="307538" cy="128589"/>
          </a:xfrm>
          <a:custGeom>
            <a:avLst/>
            <a:gdLst/>
            <a:ahLst/>
            <a:cxnLst/>
            <a:rect l="0" t="0" r="0" b="0"/>
            <a:pathLst>
              <a:path w="307538" h="128589">
                <a:moveTo>
                  <a:pt x="93225" y="0"/>
                </a:moveTo>
                <a:lnTo>
                  <a:pt x="73073" y="0"/>
                </a:lnTo>
                <a:lnTo>
                  <a:pt x="69313" y="1906"/>
                </a:lnTo>
                <a:lnTo>
                  <a:pt x="64901" y="5081"/>
                </a:lnTo>
                <a:lnTo>
                  <a:pt x="60055" y="9103"/>
                </a:lnTo>
                <a:lnTo>
                  <a:pt x="55871" y="12736"/>
                </a:lnTo>
                <a:lnTo>
                  <a:pt x="52130" y="16111"/>
                </a:lnTo>
                <a:lnTo>
                  <a:pt x="48683" y="19313"/>
                </a:lnTo>
                <a:lnTo>
                  <a:pt x="43528" y="23353"/>
                </a:lnTo>
                <a:lnTo>
                  <a:pt x="37233" y="27952"/>
                </a:lnTo>
                <a:lnTo>
                  <a:pt x="30180" y="32922"/>
                </a:lnTo>
                <a:lnTo>
                  <a:pt x="23573" y="39093"/>
                </a:lnTo>
                <a:lnTo>
                  <a:pt x="17262" y="46065"/>
                </a:lnTo>
                <a:lnTo>
                  <a:pt x="11150" y="53570"/>
                </a:lnTo>
                <a:lnTo>
                  <a:pt x="7076" y="60479"/>
                </a:lnTo>
                <a:lnTo>
                  <a:pt x="4360" y="66989"/>
                </a:lnTo>
                <a:lnTo>
                  <a:pt x="2549" y="73235"/>
                </a:lnTo>
                <a:lnTo>
                  <a:pt x="1342" y="78351"/>
                </a:lnTo>
                <a:lnTo>
                  <a:pt x="537" y="82714"/>
                </a:lnTo>
                <a:lnTo>
                  <a:pt x="0" y="86575"/>
                </a:lnTo>
                <a:lnTo>
                  <a:pt x="595" y="90102"/>
                </a:lnTo>
                <a:lnTo>
                  <a:pt x="1944" y="93406"/>
                </a:lnTo>
                <a:lnTo>
                  <a:pt x="3796" y="96561"/>
                </a:lnTo>
                <a:lnTo>
                  <a:pt x="5983" y="98665"/>
                </a:lnTo>
                <a:lnTo>
                  <a:pt x="8394" y="100066"/>
                </a:lnTo>
                <a:lnTo>
                  <a:pt x="10953" y="101001"/>
                </a:lnTo>
                <a:lnTo>
                  <a:pt x="16337" y="104580"/>
                </a:lnTo>
                <a:lnTo>
                  <a:pt x="19106" y="106868"/>
                </a:lnTo>
                <a:lnTo>
                  <a:pt x="22857" y="108393"/>
                </a:lnTo>
                <a:lnTo>
                  <a:pt x="32105" y="110088"/>
                </a:lnTo>
                <a:lnTo>
                  <a:pt x="36286" y="109587"/>
                </a:lnTo>
                <a:lnTo>
                  <a:pt x="40025" y="108301"/>
                </a:lnTo>
                <a:lnTo>
                  <a:pt x="46720" y="105284"/>
                </a:lnTo>
                <a:lnTo>
                  <a:pt x="52871" y="103943"/>
                </a:lnTo>
                <a:lnTo>
                  <a:pt x="61320" y="100807"/>
                </a:lnTo>
                <a:lnTo>
                  <a:pt x="66240" y="98638"/>
                </a:lnTo>
                <a:lnTo>
                  <a:pt x="72377" y="96239"/>
                </a:lnTo>
                <a:lnTo>
                  <a:pt x="86817" y="91033"/>
                </a:lnTo>
                <a:lnTo>
                  <a:pt x="96573" y="86406"/>
                </a:lnTo>
                <a:lnTo>
                  <a:pt x="107839" y="80465"/>
                </a:lnTo>
                <a:lnTo>
                  <a:pt x="120112" y="73646"/>
                </a:lnTo>
                <a:lnTo>
                  <a:pt x="129247" y="68147"/>
                </a:lnTo>
                <a:lnTo>
                  <a:pt x="136290" y="63529"/>
                </a:lnTo>
                <a:lnTo>
                  <a:pt x="141937" y="59498"/>
                </a:lnTo>
                <a:lnTo>
                  <a:pt x="146655" y="55858"/>
                </a:lnTo>
                <a:lnTo>
                  <a:pt x="150752" y="52479"/>
                </a:lnTo>
                <a:lnTo>
                  <a:pt x="154436" y="49274"/>
                </a:lnTo>
                <a:lnTo>
                  <a:pt x="157845" y="44280"/>
                </a:lnTo>
                <a:lnTo>
                  <a:pt x="161070" y="38092"/>
                </a:lnTo>
                <a:lnTo>
                  <a:pt x="164172" y="31110"/>
                </a:lnTo>
                <a:lnTo>
                  <a:pt x="166240" y="25502"/>
                </a:lnTo>
                <a:lnTo>
                  <a:pt x="167620" y="20812"/>
                </a:lnTo>
                <a:lnTo>
                  <a:pt x="168539" y="16732"/>
                </a:lnTo>
                <a:lnTo>
                  <a:pt x="168199" y="14012"/>
                </a:lnTo>
                <a:lnTo>
                  <a:pt x="167020" y="12200"/>
                </a:lnTo>
                <a:lnTo>
                  <a:pt x="165281" y="10991"/>
                </a:lnTo>
                <a:lnTo>
                  <a:pt x="160810" y="9648"/>
                </a:lnTo>
                <a:lnTo>
                  <a:pt x="158284" y="9289"/>
                </a:lnTo>
                <a:lnTo>
                  <a:pt x="155647" y="10003"/>
                </a:lnTo>
                <a:lnTo>
                  <a:pt x="150178" y="13336"/>
                </a:lnTo>
                <a:lnTo>
                  <a:pt x="146295" y="16017"/>
                </a:lnTo>
                <a:lnTo>
                  <a:pt x="144797" y="18298"/>
                </a:lnTo>
                <a:lnTo>
                  <a:pt x="142847" y="21724"/>
                </a:lnTo>
                <a:lnTo>
                  <a:pt x="140593" y="25913"/>
                </a:lnTo>
                <a:lnTo>
                  <a:pt x="140044" y="29658"/>
                </a:lnTo>
                <a:lnTo>
                  <a:pt x="140630" y="33107"/>
                </a:lnTo>
                <a:lnTo>
                  <a:pt x="141973" y="36359"/>
                </a:lnTo>
                <a:lnTo>
                  <a:pt x="143821" y="40432"/>
                </a:lnTo>
                <a:lnTo>
                  <a:pt x="148414" y="50038"/>
                </a:lnTo>
                <a:lnTo>
                  <a:pt x="150973" y="54314"/>
                </a:lnTo>
                <a:lnTo>
                  <a:pt x="153631" y="58117"/>
                </a:lnTo>
                <a:lnTo>
                  <a:pt x="156356" y="61604"/>
                </a:lnTo>
                <a:lnTo>
                  <a:pt x="161030" y="65835"/>
                </a:lnTo>
                <a:lnTo>
                  <a:pt x="167003" y="70560"/>
                </a:lnTo>
                <a:lnTo>
                  <a:pt x="173842" y="75615"/>
                </a:lnTo>
                <a:lnTo>
                  <a:pt x="179355" y="79938"/>
                </a:lnTo>
                <a:lnTo>
                  <a:pt x="183983" y="83772"/>
                </a:lnTo>
                <a:lnTo>
                  <a:pt x="188019" y="87281"/>
                </a:lnTo>
                <a:lnTo>
                  <a:pt x="194521" y="90572"/>
                </a:lnTo>
                <a:lnTo>
                  <a:pt x="202665" y="93720"/>
                </a:lnTo>
                <a:lnTo>
                  <a:pt x="211905" y="96770"/>
                </a:lnTo>
                <a:lnTo>
                  <a:pt x="219970" y="99756"/>
                </a:lnTo>
                <a:lnTo>
                  <a:pt x="227252" y="102700"/>
                </a:lnTo>
                <a:lnTo>
                  <a:pt x="234011" y="105614"/>
                </a:lnTo>
                <a:lnTo>
                  <a:pt x="246601" y="111392"/>
                </a:lnTo>
                <a:lnTo>
                  <a:pt x="270207" y="122863"/>
                </a:lnTo>
                <a:lnTo>
                  <a:pt x="276935" y="124772"/>
                </a:lnTo>
                <a:lnTo>
                  <a:pt x="284278" y="126044"/>
                </a:lnTo>
                <a:lnTo>
                  <a:pt x="307537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16"/>
          <p:cNvSpPr/>
          <p:nvPr/>
        </p:nvSpPr>
        <p:spPr>
          <a:xfrm>
            <a:off x="5670930" y="4903470"/>
            <a:ext cx="157976" cy="145275"/>
          </a:xfrm>
          <a:custGeom>
            <a:avLst/>
            <a:gdLst/>
            <a:ahLst/>
            <a:cxnLst/>
            <a:rect l="0" t="0" r="0" b="0"/>
            <a:pathLst>
              <a:path w="157976" h="145275">
                <a:moveTo>
                  <a:pt x="75502" y="0"/>
                </a:moveTo>
                <a:lnTo>
                  <a:pt x="46883" y="0"/>
                </a:lnTo>
                <a:lnTo>
                  <a:pt x="42135" y="1905"/>
                </a:lnTo>
                <a:lnTo>
                  <a:pt x="36113" y="5080"/>
                </a:lnTo>
                <a:lnTo>
                  <a:pt x="19567" y="14761"/>
                </a:lnTo>
                <a:lnTo>
                  <a:pt x="14765" y="18625"/>
                </a:lnTo>
                <a:lnTo>
                  <a:pt x="12151" y="20989"/>
                </a:lnTo>
                <a:lnTo>
                  <a:pt x="9455" y="22565"/>
                </a:lnTo>
                <a:lnTo>
                  <a:pt x="6706" y="23616"/>
                </a:lnTo>
                <a:lnTo>
                  <a:pt x="3920" y="24316"/>
                </a:lnTo>
                <a:lnTo>
                  <a:pt x="2063" y="25736"/>
                </a:lnTo>
                <a:lnTo>
                  <a:pt x="825" y="27635"/>
                </a:lnTo>
                <a:lnTo>
                  <a:pt x="0" y="29853"/>
                </a:lnTo>
                <a:lnTo>
                  <a:pt x="403" y="32284"/>
                </a:lnTo>
                <a:lnTo>
                  <a:pt x="1623" y="34858"/>
                </a:lnTo>
                <a:lnTo>
                  <a:pt x="3390" y="37526"/>
                </a:lnTo>
                <a:lnTo>
                  <a:pt x="4567" y="40258"/>
                </a:lnTo>
                <a:lnTo>
                  <a:pt x="5352" y="43031"/>
                </a:lnTo>
                <a:lnTo>
                  <a:pt x="5876" y="45832"/>
                </a:lnTo>
                <a:lnTo>
                  <a:pt x="7177" y="47699"/>
                </a:lnTo>
                <a:lnTo>
                  <a:pt x="8997" y="48945"/>
                </a:lnTo>
                <a:lnTo>
                  <a:pt x="11163" y="49774"/>
                </a:lnTo>
                <a:lnTo>
                  <a:pt x="27864" y="55494"/>
                </a:lnTo>
                <a:lnTo>
                  <a:pt x="34218" y="57951"/>
                </a:lnTo>
                <a:lnTo>
                  <a:pt x="40360" y="60541"/>
                </a:lnTo>
                <a:lnTo>
                  <a:pt x="46359" y="63221"/>
                </a:lnTo>
                <a:lnTo>
                  <a:pt x="52263" y="65007"/>
                </a:lnTo>
                <a:lnTo>
                  <a:pt x="58104" y="66198"/>
                </a:lnTo>
                <a:lnTo>
                  <a:pt x="63904" y="66992"/>
                </a:lnTo>
                <a:lnTo>
                  <a:pt x="71580" y="68473"/>
                </a:lnTo>
                <a:lnTo>
                  <a:pt x="90269" y="72660"/>
                </a:lnTo>
                <a:lnTo>
                  <a:pt x="98682" y="75110"/>
                </a:lnTo>
                <a:lnTo>
                  <a:pt x="106195" y="77696"/>
                </a:lnTo>
                <a:lnTo>
                  <a:pt x="113109" y="80372"/>
                </a:lnTo>
                <a:lnTo>
                  <a:pt x="119623" y="83109"/>
                </a:lnTo>
                <a:lnTo>
                  <a:pt x="125871" y="85886"/>
                </a:lnTo>
                <a:lnTo>
                  <a:pt x="131942" y="88689"/>
                </a:lnTo>
                <a:lnTo>
                  <a:pt x="137893" y="92464"/>
                </a:lnTo>
                <a:lnTo>
                  <a:pt x="143767" y="96885"/>
                </a:lnTo>
                <a:lnTo>
                  <a:pt x="157778" y="108567"/>
                </a:lnTo>
                <a:lnTo>
                  <a:pt x="157975" y="110478"/>
                </a:lnTo>
                <a:lnTo>
                  <a:pt x="157154" y="112704"/>
                </a:lnTo>
                <a:lnTo>
                  <a:pt x="153543" y="118571"/>
                </a:lnTo>
                <a:lnTo>
                  <a:pt x="150510" y="121913"/>
                </a:lnTo>
                <a:lnTo>
                  <a:pt x="148367" y="124138"/>
                </a:lnTo>
                <a:lnTo>
                  <a:pt x="145986" y="125621"/>
                </a:lnTo>
                <a:lnTo>
                  <a:pt x="143447" y="126610"/>
                </a:lnTo>
                <a:lnTo>
                  <a:pt x="140801" y="127269"/>
                </a:lnTo>
                <a:lnTo>
                  <a:pt x="138085" y="127708"/>
                </a:lnTo>
                <a:lnTo>
                  <a:pt x="135321" y="128001"/>
                </a:lnTo>
                <a:lnTo>
                  <a:pt x="132527" y="128196"/>
                </a:lnTo>
                <a:lnTo>
                  <a:pt x="128759" y="128327"/>
                </a:lnTo>
                <a:lnTo>
                  <a:pt x="119492" y="128472"/>
                </a:lnTo>
                <a:lnTo>
                  <a:pt x="115306" y="129463"/>
                </a:lnTo>
                <a:lnTo>
                  <a:pt x="111563" y="131076"/>
                </a:lnTo>
                <a:lnTo>
                  <a:pt x="108115" y="133103"/>
                </a:lnTo>
                <a:lnTo>
                  <a:pt x="101054" y="135408"/>
                </a:lnTo>
                <a:lnTo>
                  <a:pt x="91584" y="137897"/>
                </a:lnTo>
                <a:lnTo>
                  <a:pt x="80509" y="140509"/>
                </a:lnTo>
                <a:lnTo>
                  <a:pt x="72172" y="142250"/>
                </a:lnTo>
                <a:lnTo>
                  <a:pt x="65662" y="143411"/>
                </a:lnTo>
                <a:lnTo>
                  <a:pt x="60370" y="144185"/>
                </a:lnTo>
                <a:lnTo>
                  <a:pt x="53984" y="144700"/>
                </a:lnTo>
                <a:lnTo>
                  <a:pt x="46869" y="145045"/>
                </a:lnTo>
                <a:lnTo>
                  <a:pt x="39268" y="145274"/>
                </a:lnTo>
                <a:lnTo>
                  <a:pt x="33248" y="144474"/>
                </a:lnTo>
                <a:lnTo>
                  <a:pt x="28283" y="142988"/>
                </a:lnTo>
                <a:lnTo>
                  <a:pt x="15495" y="1371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17"/>
          <p:cNvSpPr/>
          <p:nvPr/>
        </p:nvSpPr>
        <p:spPr>
          <a:xfrm>
            <a:off x="5870081" y="4972050"/>
            <a:ext cx="30657" cy="85726"/>
          </a:xfrm>
          <a:custGeom>
            <a:avLst/>
            <a:gdLst/>
            <a:ahLst/>
            <a:cxnLst/>
            <a:rect l="0" t="0" r="0" b="0"/>
            <a:pathLst>
              <a:path w="30657" h="85726">
                <a:moveTo>
                  <a:pt x="4939" y="0"/>
                </a:moveTo>
                <a:lnTo>
                  <a:pt x="388" y="9102"/>
                </a:lnTo>
                <a:lnTo>
                  <a:pt x="0" y="12735"/>
                </a:lnTo>
                <a:lnTo>
                  <a:pt x="693" y="16110"/>
                </a:lnTo>
                <a:lnTo>
                  <a:pt x="2109" y="19312"/>
                </a:lnTo>
                <a:lnTo>
                  <a:pt x="4005" y="22400"/>
                </a:lnTo>
                <a:lnTo>
                  <a:pt x="6221" y="25410"/>
                </a:lnTo>
                <a:lnTo>
                  <a:pt x="8651" y="28370"/>
                </a:lnTo>
                <a:lnTo>
                  <a:pt x="10271" y="31296"/>
                </a:lnTo>
                <a:lnTo>
                  <a:pt x="11351" y="34199"/>
                </a:lnTo>
                <a:lnTo>
                  <a:pt x="12071" y="37087"/>
                </a:lnTo>
                <a:lnTo>
                  <a:pt x="14456" y="42822"/>
                </a:lnTo>
                <a:lnTo>
                  <a:pt x="17951" y="50455"/>
                </a:lnTo>
                <a:lnTo>
                  <a:pt x="26892" y="69242"/>
                </a:lnTo>
                <a:lnTo>
                  <a:pt x="30656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18"/>
          <p:cNvSpPr/>
          <p:nvPr/>
        </p:nvSpPr>
        <p:spPr>
          <a:xfrm>
            <a:off x="5857875" y="4877752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0" y="0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19"/>
          <p:cNvSpPr/>
          <p:nvPr/>
        </p:nvSpPr>
        <p:spPr>
          <a:xfrm>
            <a:off x="5995034" y="4963477"/>
            <a:ext cx="188596" cy="128589"/>
          </a:xfrm>
          <a:custGeom>
            <a:avLst/>
            <a:gdLst/>
            <a:ahLst/>
            <a:cxnLst/>
            <a:rect l="0" t="0" r="0" b="0"/>
            <a:pathLst>
              <a:path w="188596" h="128589">
                <a:moveTo>
                  <a:pt x="0" y="0"/>
                </a:moveTo>
                <a:lnTo>
                  <a:pt x="4552" y="0"/>
                </a:lnTo>
                <a:lnTo>
                  <a:pt x="6844" y="953"/>
                </a:lnTo>
                <a:lnTo>
                  <a:pt x="11932" y="4551"/>
                </a:lnTo>
                <a:lnTo>
                  <a:pt x="13670" y="6844"/>
                </a:lnTo>
                <a:lnTo>
                  <a:pt x="14829" y="9325"/>
                </a:lnTo>
                <a:lnTo>
                  <a:pt x="15601" y="11932"/>
                </a:lnTo>
                <a:lnTo>
                  <a:pt x="17068" y="15574"/>
                </a:lnTo>
                <a:lnTo>
                  <a:pt x="18999" y="19908"/>
                </a:lnTo>
                <a:lnTo>
                  <a:pt x="21239" y="24702"/>
                </a:lnTo>
                <a:lnTo>
                  <a:pt x="22732" y="28851"/>
                </a:lnTo>
                <a:lnTo>
                  <a:pt x="23727" y="32569"/>
                </a:lnTo>
                <a:lnTo>
                  <a:pt x="24391" y="36000"/>
                </a:lnTo>
                <a:lnTo>
                  <a:pt x="24833" y="39240"/>
                </a:lnTo>
                <a:lnTo>
                  <a:pt x="25128" y="42353"/>
                </a:lnTo>
                <a:lnTo>
                  <a:pt x="25325" y="45380"/>
                </a:lnTo>
                <a:lnTo>
                  <a:pt x="25456" y="48351"/>
                </a:lnTo>
                <a:lnTo>
                  <a:pt x="25601" y="54192"/>
                </a:lnTo>
                <a:lnTo>
                  <a:pt x="26593" y="58035"/>
                </a:lnTo>
                <a:lnTo>
                  <a:pt x="28206" y="62503"/>
                </a:lnTo>
                <a:lnTo>
                  <a:pt x="33089" y="74259"/>
                </a:lnTo>
                <a:lnTo>
                  <a:pt x="33489" y="76176"/>
                </a:lnTo>
                <a:lnTo>
                  <a:pt x="33756" y="78407"/>
                </a:lnTo>
                <a:lnTo>
                  <a:pt x="33935" y="80846"/>
                </a:lnTo>
                <a:lnTo>
                  <a:pt x="34053" y="83425"/>
                </a:lnTo>
                <a:lnTo>
                  <a:pt x="34185" y="88830"/>
                </a:lnTo>
                <a:lnTo>
                  <a:pt x="35173" y="89700"/>
                </a:lnTo>
                <a:lnTo>
                  <a:pt x="36784" y="89328"/>
                </a:lnTo>
                <a:lnTo>
                  <a:pt x="41662" y="86437"/>
                </a:lnTo>
                <a:lnTo>
                  <a:pt x="43967" y="83342"/>
                </a:lnTo>
                <a:lnTo>
                  <a:pt x="51609" y="72283"/>
                </a:lnTo>
                <a:lnTo>
                  <a:pt x="55361" y="67239"/>
                </a:lnTo>
                <a:lnTo>
                  <a:pt x="58815" y="62923"/>
                </a:lnTo>
                <a:lnTo>
                  <a:pt x="62070" y="59094"/>
                </a:lnTo>
                <a:lnTo>
                  <a:pt x="65192" y="55589"/>
                </a:lnTo>
                <a:lnTo>
                  <a:pt x="71202" y="49154"/>
                </a:lnTo>
                <a:lnTo>
                  <a:pt x="79941" y="40176"/>
                </a:lnTo>
                <a:lnTo>
                  <a:pt x="82822" y="38214"/>
                </a:lnTo>
                <a:lnTo>
                  <a:pt x="88562" y="36034"/>
                </a:lnTo>
                <a:lnTo>
                  <a:pt x="92379" y="34500"/>
                </a:lnTo>
                <a:lnTo>
                  <a:pt x="96829" y="32525"/>
                </a:lnTo>
                <a:lnTo>
                  <a:pt x="101701" y="30256"/>
                </a:lnTo>
                <a:lnTo>
                  <a:pt x="105900" y="28743"/>
                </a:lnTo>
                <a:lnTo>
                  <a:pt x="109653" y="27735"/>
                </a:lnTo>
                <a:lnTo>
                  <a:pt x="113107" y="27062"/>
                </a:lnTo>
                <a:lnTo>
                  <a:pt x="116362" y="26614"/>
                </a:lnTo>
                <a:lnTo>
                  <a:pt x="119485" y="26315"/>
                </a:lnTo>
                <a:lnTo>
                  <a:pt x="122520" y="26116"/>
                </a:lnTo>
                <a:lnTo>
                  <a:pt x="133511" y="25895"/>
                </a:lnTo>
                <a:lnTo>
                  <a:pt x="140443" y="25836"/>
                </a:lnTo>
                <a:lnTo>
                  <a:pt x="145063" y="26749"/>
                </a:lnTo>
                <a:lnTo>
                  <a:pt x="148144" y="28310"/>
                </a:lnTo>
                <a:lnTo>
                  <a:pt x="150198" y="30304"/>
                </a:lnTo>
                <a:lnTo>
                  <a:pt x="152520" y="31632"/>
                </a:lnTo>
                <a:lnTo>
                  <a:pt x="157640" y="33109"/>
                </a:lnTo>
                <a:lnTo>
                  <a:pt x="159386" y="34455"/>
                </a:lnTo>
                <a:lnTo>
                  <a:pt x="160549" y="36305"/>
                </a:lnTo>
                <a:lnTo>
                  <a:pt x="161326" y="38491"/>
                </a:lnTo>
                <a:lnTo>
                  <a:pt x="162796" y="40901"/>
                </a:lnTo>
                <a:lnTo>
                  <a:pt x="164728" y="43460"/>
                </a:lnTo>
                <a:lnTo>
                  <a:pt x="166969" y="46118"/>
                </a:lnTo>
                <a:lnTo>
                  <a:pt x="169415" y="49795"/>
                </a:lnTo>
                <a:lnTo>
                  <a:pt x="171999" y="54152"/>
                </a:lnTo>
                <a:lnTo>
                  <a:pt x="174673" y="58962"/>
                </a:lnTo>
                <a:lnTo>
                  <a:pt x="176457" y="63120"/>
                </a:lnTo>
                <a:lnTo>
                  <a:pt x="177645" y="66845"/>
                </a:lnTo>
                <a:lnTo>
                  <a:pt x="178438" y="70281"/>
                </a:lnTo>
                <a:lnTo>
                  <a:pt x="178967" y="76382"/>
                </a:lnTo>
                <a:lnTo>
                  <a:pt x="179319" y="84259"/>
                </a:lnTo>
                <a:lnTo>
                  <a:pt x="179814" y="103388"/>
                </a:lnTo>
                <a:lnTo>
                  <a:pt x="188595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20"/>
          <p:cNvSpPr/>
          <p:nvPr/>
        </p:nvSpPr>
        <p:spPr>
          <a:xfrm>
            <a:off x="6209347" y="5014912"/>
            <a:ext cx="161189" cy="145734"/>
          </a:xfrm>
          <a:custGeom>
            <a:avLst/>
            <a:gdLst/>
            <a:ahLst/>
            <a:cxnLst/>
            <a:rect l="0" t="0" r="0" b="0"/>
            <a:pathLst>
              <a:path w="161189" h="145734">
                <a:moveTo>
                  <a:pt x="77153" y="0"/>
                </a:moveTo>
                <a:lnTo>
                  <a:pt x="55010" y="7381"/>
                </a:lnTo>
                <a:lnTo>
                  <a:pt x="51913" y="8730"/>
                </a:lnTo>
                <a:lnTo>
                  <a:pt x="43393" y="12771"/>
                </a:lnTo>
                <a:lnTo>
                  <a:pt x="40358" y="15181"/>
                </a:lnTo>
                <a:lnTo>
                  <a:pt x="38335" y="17741"/>
                </a:lnTo>
                <a:lnTo>
                  <a:pt x="36987" y="20400"/>
                </a:lnTo>
                <a:lnTo>
                  <a:pt x="35136" y="23125"/>
                </a:lnTo>
                <a:lnTo>
                  <a:pt x="32949" y="25895"/>
                </a:lnTo>
                <a:lnTo>
                  <a:pt x="30539" y="28693"/>
                </a:lnTo>
                <a:lnTo>
                  <a:pt x="27979" y="31511"/>
                </a:lnTo>
                <a:lnTo>
                  <a:pt x="18760" y="41179"/>
                </a:lnTo>
                <a:lnTo>
                  <a:pt x="19174" y="42693"/>
                </a:lnTo>
                <a:lnTo>
                  <a:pt x="22175" y="46915"/>
                </a:lnTo>
                <a:lnTo>
                  <a:pt x="24308" y="49374"/>
                </a:lnTo>
                <a:lnTo>
                  <a:pt x="26683" y="51966"/>
                </a:lnTo>
                <a:lnTo>
                  <a:pt x="32787" y="58419"/>
                </a:lnTo>
                <a:lnTo>
                  <a:pt x="37098" y="57996"/>
                </a:lnTo>
                <a:lnTo>
                  <a:pt x="43782" y="56762"/>
                </a:lnTo>
                <a:lnTo>
                  <a:pt x="52048" y="54986"/>
                </a:lnTo>
                <a:lnTo>
                  <a:pt x="59464" y="53803"/>
                </a:lnTo>
                <a:lnTo>
                  <a:pt x="66313" y="53014"/>
                </a:lnTo>
                <a:lnTo>
                  <a:pt x="72784" y="52487"/>
                </a:lnTo>
                <a:lnTo>
                  <a:pt x="81860" y="51184"/>
                </a:lnTo>
                <a:lnTo>
                  <a:pt x="104645" y="47196"/>
                </a:lnTo>
                <a:lnTo>
                  <a:pt x="115483" y="45751"/>
                </a:lnTo>
                <a:lnTo>
                  <a:pt x="125567" y="44789"/>
                </a:lnTo>
                <a:lnTo>
                  <a:pt x="148628" y="43243"/>
                </a:lnTo>
                <a:lnTo>
                  <a:pt x="151473" y="43116"/>
                </a:lnTo>
                <a:lnTo>
                  <a:pt x="157174" y="42976"/>
                </a:lnTo>
                <a:lnTo>
                  <a:pt x="159075" y="43890"/>
                </a:lnTo>
                <a:lnTo>
                  <a:pt x="160342" y="45453"/>
                </a:lnTo>
                <a:lnTo>
                  <a:pt x="161188" y="47447"/>
                </a:lnTo>
                <a:lnTo>
                  <a:pt x="160799" y="48776"/>
                </a:lnTo>
                <a:lnTo>
                  <a:pt x="159587" y="49662"/>
                </a:lnTo>
                <a:lnTo>
                  <a:pt x="157826" y="50254"/>
                </a:lnTo>
                <a:lnTo>
                  <a:pt x="156652" y="51600"/>
                </a:lnTo>
                <a:lnTo>
                  <a:pt x="155870" y="53450"/>
                </a:lnTo>
                <a:lnTo>
                  <a:pt x="155349" y="55636"/>
                </a:lnTo>
                <a:lnTo>
                  <a:pt x="153096" y="57093"/>
                </a:lnTo>
                <a:lnTo>
                  <a:pt x="149689" y="58065"/>
                </a:lnTo>
                <a:lnTo>
                  <a:pt x="145512" y="58712"/>
                </a:lnTo>
                <a:lnTo>
                  <a:pt x="141776" y="60097"/>
                </a:lnTo>
                <a:lnTo>
                  <a:pt x="138332" y="61972"/>
                </a:lnTo>
                <a:lnTo>
                  <a:pt x="135084" y="64174"/>
                </a:lnTo>
                <a:lnTo>
                  <a:pt x="131014" y="68500"/>
                </a:lnTo>
                <a:lnTo>
                  <a:pt x="126395" y="74242"/>
                </a:lnTo>
                <a:lnTo>
                  <a:pt x="121410" y="80927"/>
                </a:lnTo>
                <a:lnTo>
                  <a:pt x="115231" y="87289"/>
                </a:lnTo>
                <a:lnTo>
                  <a:pt x="108253" y="93435"/>
                </a:lnTo>
                <a:lnTo>
                  <a:pt x="100744" y="99438"/>
                </a:lnTo>
                <a:lnTo>
                  <a:pt x="94785" y="104392"/>
                </a:lnTo>
                <a:lnTo>
                  <a:pt x="89860" y="108647"/>
                </a:lnTo>
                <a:lnTo>
                  <a:pt x="85624" y="112436"/>
                </a:lnTo>
                <a:lnTo>
                  <a:pt x="80895" y="115915"/>
                </a:lnTo>
                <a:lnTo>
                  <a:pt x="75837" y="119187"/>
                </a:lnTo>
                <a:lnTo>
                  <a:pt x="70561" y="122320"/>
                </a:lnTo>
                <a:lnTo>
                  <a:pt x="65138" y="124409"/>
                </a:lnTo>
                <a:lnTo>
                  <a:pt x="59618" y="125802"/>
                </a:lnTo>
                <a:lnTo>
                  <a:pt x="54033" y="126731"/>
                </a:lnTo>
                <a:lnTo>
                  <a:pt x="49357" y="128302"/>
                </a:lnTo>
                <a:lnTo>
                  <a:pt x="45287" y="130302"/>
                </a:lnTo>
                <a:lnTo>
                  <a:pt x="41621" y="132588"/>
                </a:lnTo>
                <a:lnTo>
                  <a:pt x="38225" y="134112"/>
                </a:lnTo>
                <a:lnTo>
                  <a:pt x="35009" y="135129"/>
                </a:lnTo>
                <a:lnTo>
                  <a:pt x="31911" y="135805"/>
                </a:lnTo>
                <a:lnTo>
                  <a:pt x="28895" y="137209"/>
                </a:lnTo>
                <a:lnTo>
                  <a:pt x="25930" y="139098"/>
                </a:lnTo>
                <a:lnTo>
                  <a:pt x="23002" y="141310"/>
                </a:lnTo>
                <a:lnTo>
                  <a:pt x="20097" y="142784"/>
                </a:lnTo>
                <a:lnTo>
                  <a:pt x="17208" y="143767"/>
                </a:lnTo>
                <a:lnTo>
                  <a:pt x="14330" y="144422"/>
                </a:lnTo>
                <a:lnTo>
                  <a:pt x="11458" y="144859"/>
                </a:lnTo>
                <a:lnTo>
                  <a:pt x="8591" y="145150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21"/>
          <p:cNvSpPr/>
          <p:nvPr/>
        </p:nvSpPr>
        <p:spPr>
          <a:xfrm>
            <a:off x="6372225" y="4860607"/>
            <a:ext cx="42863" cy="257176"/>
          </a:xfrm>
          <a:custGeom>
            <a:avLst/>
            <a:gdLst/>
            <a:ahLst/>
            <a:cxnLst/>
            <a:rect l="0" t="0" r="0" b="0"/>
            <a:pathLst>
              <a:path w="42863" h="257176">
                <a:moveTo>
                  <a:pt x="0" y="0"/>
                </a:moveTo>
                <a:lnTo>
                  <a:pt x="0" y="13653"/>
                </a:lnTo>
                <a:lnTo>
                  <a:pt x="952" y="19579"/>
                </a:lnTo>
                <a:lnTo>
                  <a:pt x="2540" y="25436"/>
                </a:lnTo>
                <a:lnTo>
                  <a:pt x="11931" y="53073"/>
                </a:lnTo>
                <a:lnTo>
                  <a:pt x="13669" y="59195"/>
                </a:lnTo>
                <a:lnTo>
                  <a:pt x="14828" y="64228"/>
                </a:lnTo>
                <a:lnTo>
                  <a:pt x="21238" y="101905"/>
                </a:lnTo>
                <a:lnTo>
                  <a:pt x="22731" y="121276"/>
                </a:lnTo>
                <a:lnTo>
                  <a:pt x="23726" y="144668"/>
                </a:lnTo>
                <a:lnTo>
                  <a:pt x="24390" y="170740"/>
                </a:lnTo>
                <a:lnTo>
                  <a:pt x="25785" y="189075"/>
                </a:lnTo>
                <a:lnTo>
                  <a:pt x="27667" y="202250"/>
                </a:lnTo>
                <a:lnTo>
                  <a:pt x="29874" y="211986"/>
                </a:lnTo>
                <a:lnTo>
                  <a:pt x="32299" y="221334"/>
                </a:lnTo>
                <a:lnTo>
                  <a:pt x="34868" y="230424"/>
                </a:lnTo>
                <a:lnTo>
                  <a:pt x="42862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22"/>
          <p:cNvSpPr/>
          <p:nvPr/>
        </p:nvSpPr>
        <p:spPr>
          <a:xfrm>
            <a:off x="6483667" y="5006734"/>
            <a:ext cx="188054" cy="111049"/>
          </a:xfrm>
          <a:custGeom>
            <a:avLst/>
            <a:gdLst/>
            <a:ahLst/>
            <a:cxnLst/>
            <a:rect l="0" t="0" r="0" b="0"/>
            <a:pathLst>
              <a:path w="188054" h="111049">
                <a:moveTo>
                  <a:pt x="0" y="42468"/>
                </a:moveTo>
                <a:lnTo>
                  <a:pt x="9102" y="47019"/>
                </a:lnTo>
                <a:lnTo>
                  <a:pt x="13688" y="48360"/>
                </a:lnTo>
                <a:lnTo>
                  <a:pt x="18650" y="49253"/>
                </a:lnTo>
                <a:lnTo>
                  <a:pt x="23864" y="49849"/>
                </a:lnTo>
                <a:lnTo>
                  <a:pt x="34007" y="50246"/>
                </a:lnTo>
                <a:lnTo>
                  <a:pt x="88033" y="50884"/>
                </a:lnTo>
                <a:lnTo>
                  <a:pt x="98694" y="50936"/>
                </a:lnTo>
                <a:lnTo>
                  <a:pt x="108659" y="50018"/>
                </a:lnTo>
                <a:lnTo>
                  <a:pt x="118159" y="48454"/>
                </a:lnTo>
                <a:lnTo>
                  <a:pt x="127350" y="46459"/>
                </a:lnTo>
                <a:lnTo>
                  <a:pt x="134430" y="45129"/>
                </a:lnTo>
                <a:lnTo>
                  <a:pt x="140103" y="44242"/>
                </a:lnTo>
                <a:lnTo>
                  <a:pt x="144836" y="43651"/>
                </a:lnTo>
                <a:lnTo>
                  <a:pt x="149898" y="42304"/>
                </a:lnTo>
                <a:lnTo>
                  <a:pt x="155177" y="40454"/>
                </a:lnTo>
                <a:lnTo>
                  <a:pt x="160601" y="38268"/>
                </a:lnTo>
                <a:lnTo>
                  <a:pt x="165170" y="35858"/>
                </a:lnTo>
                <a:lnTo>
                  <a:pt x="169169" y="33299"/>
                </a:lnTo>
                <a:lnTo>
                  <a:pt x="172787" y="30640"/>
                </a:lnTo>
                <a:lnTo>
                  <a:pt x="176151" y="28868"/>
                </a:lnTo>
                <a:lnTo>
                  <a:pt x="179347" y="27686"/>
                </a:lnTo>
                <a:lnTo>
                  <a:pt x="182429" y="26899"/>
                </a:lnTo>
                <a:lnTo>
                  <a:pt x="184484" y="25421"/>
                </a:lnTo>
                <a:lnTo>
                  <a:pt x="185855" y="23483"/>
                </a:lnTo>
                <a:lnTo>
                  <a:pt x="186769" y="21239"/>
                </a:lnTo>
                <a:lnTo>
                  <a:pt x="187377" y="18791"/>
                </a:lnTo>
                <a:lnTo>
                  <a:pt x="187783" y="16205"/>
                </a:lnTo>
                <a:lnTo>
                  <a:pt x="188053" y="13530"/>
                </a:lnTo>
                <a:lnTo>
                  <a:pt x="187282" y="11746"/>
                </a:lnTo>
                <a:lnTo>
                  <a:pt x="185815" y="10557"/>
                </a:lnTo>
                <a:lnTo>
                  <a:pt x="183884" y="9764"/>
                </a:lnTo>
                <a:lnTo>
                  <a:pt x="174118" y="6343"/>
                </a:lnTo>
                <a:lnTo>
                  <a:pt x="167514" y="4097"/>
                </a:lnTo>
                <a:lnTo>
                  <a:pt x="161206" y="2600"/>
                </a:lnTo>
                <a:lnTo>
                  <a:pt x="155095" y="1602"/>
                </a:lnTo>
                <a:lnTo>
                  <a:pt x="149118" y="936"/>
                </a:lnTo>
                <a:lnTo>
                  <a:pt x="141321" y="493"/>
                </a:lnTo>
                <a:lnTo>
                  <a:pt x="122500" y="0"/>
                </a:lnTo>
                <a:lnTo>
                  <a:pt x="115004" y="821"/>
                </a:lnTo>
                <a:lnTo>
                  <a:pt x="109055" y="2321"/>
                </a:lnTo>
                <a:lnTo>
                  <a:pt x="104135" y="4273"/>
                </a:lnTo>
                <a:lnTo>
                  <a:pt x="97046" y="7480"/>
                </a:lnTo>
                <a:lnTo>
                  <a:pt x="79009" y="16123"/>
                </a:lnTo>
                <a:lnTo>
                  <a:pt x="71723" y="20142"/>
                </a:lnTo>
                <a:lnTo>
                  <a:pt x="65913" y="23774"/>
                </a:lnTo>
                <a:lnTo>
                  <a:pt x="61087" y="27147"/>
                </a:lnTo>
                <a:lnTo>
                  <a:pt x="56917" y="30350"/>
                </a:lnTo>
                <a:lnTo>
                  <a:pt x="53185" y="33437"/>
                </a:lnTo>
                <a:lnTo>
                  <a:pt x="49744" y="36447"/>
                </a:lnTo>
                <a:lnTo>
                  <a:pt x="46498" y="39407"/>
                </a:lnTo>
                <a:lnTo>
                  <a:pt x="40351" y="45235"/>
                </a:lnTo>
                <a:lnTo>
                  <a:pt x="38331" y="48122"/>
                </a:lnTo>
                <a:lnTo>
                  <a:pt x="36983" y="51000"/>
                </a:lnTo>
                <a:lnTo>
                  <a:pt x="36086" y="53871"/>
                </a:lnTo>
                <a:lnTo>
                  <a:pt x="36440" y="57690"/>
                </a:lnTo>
                <a:lnTo>
                  <a:pt x="37628" y="62141"/>
                </a:lnTo>
                <a:lnTo>
                  <a:pt x="39373" y="67014"/>
                </a:lnTo>
                <a:lnTo>
                  <a:pt x="41489" y="71214"/>
                </a:lnTo>
                <a:lnTo>
                  <a:pt x="43852" y="74967"/>
                </a:lnTo>
                <a:lnTo>
                  <a:pt x="46380" y="78421"/>
                </a:lnTo>
                <a:lnTo>
                  <a:pt x="49017" y="81677"/>
                </a:lnTo>
                <a:lnTo>
                  <a:pt x="51728" y="84800"/>
                </a:lnTo>
                <a:lnTo>
                  <a:pt x="54488" y="87834"/>
                </a:lnTo>
                <a:lnTo>
                  <a:pt x="58232" y="90810"/>
                </a:lnTo>
                <a:lnTo>
                  <a:pt x="62634" y="93746"/>
                </a:lnTo>
                <a:lnTo>
                  <a:pt x="67474" y="96656"/>
                </a:lnTo>
                <a:lnTo>
                  <a:pt x="72605" y="98596"/>
                </a:lnTo>
                <a:lnTo>
                  <a:pt x="77931" y="99889"/>
                </a:lnTo>
                <a:lnTo>
                  <a:pt x="83387" y="100751"/>
                </a:lnTo>
                <a:lnTo>
                  <a:pt x="88929" y="102279"/>
                </a:lnTo>
                <a:lnTo>
                  <a:pt x="94528" y="104249"/>
                </a:lnTo>
                <a:lnTo>
                  <a:pt x="120015" y="1110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23"/>
          <p:cNvSpPr/>
          <p:nvPr/>
        </p:nvSpPr>
        <p:spPr>
          <a:xfrm>
            <a:off x="6809957" y="5006340"/>
            <a:ext cx="239496" cy="128588"/>
          </a:xfrm>
          <a:custGeom>
            <a:avLst/>
            <a:gdLst/>
            <a:ahLst/>
            <a:cxnLst/>
            <a:rect l="0" t="0" r="0" b="0"/>
            <a:pathLst>
              <a:path w="239496" h="128588">
                <a:moveTo>
                  <a:pt x="85190" y="0"/>
                </a:moveTo>
                <a:lnTo>
                  <a:pt x="65877" y="0"/>
                </a:lnTo>
                <a:lnTo>
                  <a:pt x="61838" y="952"/>
                </a:lnTo>
                <a:lnTo>
                  <a:pt x="57240" y="2540"/>
                </a:lnTo>
                <a:lnTo>
                  <a:pt x="52269" y="4551"/>
                </a:lnTo>
                <a:lnTo>
                  <a:pt x="48002" y="5891"/>
                </a:lnTo>
                <a:lnTo>
                  <a:pt x="40722" y="7381"/>
                </a:lnTo>
                <a:lnTo>
                  <a:pt x="36495" y="9683"/>
                </a:lnTo>
                <a:lnTo>
                  <a:pt x="31771" y="13122"/>
                </a:lnTo>
                <a:lnTo>
                  <a:pt x="26718" y="17321"/>
                </a:lnTo>
                <a:lnTo>
                  <a:pt x="22396" y="21072"/>
                </a:lnTo>
                <a:lnTo>
                  <a:pt x="18563" y="24525"/>
                </a:lnTo>
                <a:lnTo>
                  <a:pt x="15054" y="27780"/>
                </a:lnTo>
                <a:lnTo>
                  <a:pt x="11763" y="29950"/>
                </a:lnTo>
                <a:lnTo>
                  <a:pt x="5566" y="32361"/>
                </a:lnTo>
                <a:lnTo>
                  <a:pt x="3532" y="33956"/>
                </a:lnTo>
                <a:lnTo>
                  <a:pt x="2176" y="35972"/>
                </a:lnTo>
                <a:lnTo>
                  <a:pt x="1272" y="38269"/>
                </a:lnTo>
                <a:lnTo>
                  <a:pt x="670" y="40753"/>
                </a:lnTo>
                <a:lnTo>
                  <a:pt x="269" y="43361"/>
                </a:lnTo>
                <a:lnTo>
                  <a:pt x="0" y="46052"/>
                </a:lnTo>
                <a:lnTo>
                  <a:pt x="775" y="48799"/>
                </a:lnTo>
                <a:lnTo>
                  <a:pt x="2243" y="51582"/>
                </a:lnTo>
                <a:lnTo>
                  <a:pt x="4175" y="54391"/>
                </a:lnTo>
                <a:lnTo>
                  <a:pt x="6415" y="56263"/>
                </a:lnTo>
                <a:lnTo>
                  <a:pt x="8860" y="57511"/>
                </a:lnTo>
                <a:lnTo>
                  <a:pt x="15071" y="59850"/>
                </a:lnTo>
                <a:lnTo>
                  <a:pt x="19394" y="61808"/>
                </a:lnTo>
                <a:lnTo>
                  <a:pt x="24181" y="64065"/>
                </a:lnTo>
                <a:lnTo>
                  <a:pt x="30230" y="66522"/>
                </a:lnTo>
                <a:lnTo>
                  <a:pt x="37120" y="69113"/>
                </a:lnTo>
                <a:lnTo>
                  <a:pt x="44571" y="71793"/>
                </a:lnTo>
                <a:lnTo>
                  <a:pt x="50490" y="73579"/>
                </a:lnTo>
                <a:lnTo>
                  <a:pt x="55390" y="74770"/>
                </a:lnTo>
                <a:lnTo>
                  <a:pt x="59608" y="75564"/>
                </a:lnTo>
                <a:lnTo>
                  <a:pt x="66231" y="75141"/>
                </a:lnTo>
                <a:lnTo>
                  <a:pt x="74456" y="73906"/>
                </a:lnTo>
                <a:lnTo>
                  <a:pt x="83749" y="72131"/>
                </a:lnTo>
                <a:lnTo>
                  <a:pt x="91849" y="70947"/>
                </a:lnTo>
                <a:lnTo>
                  <a:pt x="99154" y="70158"/>
                </a:lnTo>
                <a:lnTo>
                  <a:pt x="105930" y="69632"/>
                </a:lnTo>
                <a:lnTo>
                  <a:pt x="112352" y="68328"/>
                </a:lnTo>
                <a:lnTo>
                  <a:pt x="118537" y="66508"/>
                </a:lnTo>
                <a:lnTo>
                  <a:pt x="124567" y="64340"/>
                </a:lnTo>
                <a:lnTo>
                  <a:pt x="128586" y="61944"/>
                </a:lnTo>
                <a:lnTo>
                  <a:pt x="131266" y="59393"/>
                </a:lnTo>
                <a:lnTo>
                  <a:pt x="133053" y="56741"/>
                </a:lnTo>
                <a:lnTo>
                  <a:pt x="135196" y="54971"/>
                </a:lnTo>
                <a:lnTo>
                  <a:pt x="137577" y="53793"/>
                </a:lnTo>
                <a:lnTo>
                  <a:pt x="140118" y="53007"/>
                </a:lnTo>
                <a:lnTo>
                  <a:pt x="143716" y="49625"/>
                </a:lnTo>
                <a:lnTo>
                  <a:pt x="148020" y="44513"/>
                </a:lnTo>
                <a:lnTo>
                  <a:pt x="159513" y="29430"/>
                </a:lnTo>
                <a:lnTo>
                  <a:pt x="160457" y="27240"/>
                </a:lnTo>
                <a:lnTo>
                  <a:pt x="161085" y="24828"/>
                </a:lnTo>
                <a:lnTo>
                  <a:pt x="162269" y="17594"/>
                </a:lnTo>
                <a:lnTo>
                  <a:pt x="162310" y="19885"/>
                </a:lnTo>
                <a:lnTo>
                  <a:pt x="162321" y="21829"/>
                </a:lnTo>
                <a:lnTo>
                  <a:pt x="163280" y="25982"/>
                </a:lnTo>
                <a:lnTo>
                  <a:pt x="164873" y="31609"/>
                </a:lnTo>
                <a:lnTo>
                  <a:pt x="166886" y="38217"/>
                </a:lnTo>
                <a:lnTo>
                  <a:pt x="168229" y="43576"/>
                </a:lnTo>
                <a:lnTo>
                  <a:pt x="169124" y="48101"/>
                </a:lnTo>
                <a:lnTo>
                  <a:pt x="169722" y="52069"/>
                </a:lnTo>
                <a:lnTo>
                  <a:pt x="171072" y="56620"/>
                </a:lnTo>
                <a:lnTo>
                  <a:pt x="172925" y="61559"/>
                </a:lnTo>
                <a:lnTo>
                  <a:pt x="175111" y="66757"/>
                </a:lnTo>
                <a:lnTo>
                  <a:pt x="178476" y="72127"/>
                </a:lnTo>
                <a:lnTo>
                  <a:pt x="182623" y="77612"/>
                </a:lnTo>
                <a:lnTo>
                  <a:pt x="187293" y="83174"/>
                </a:lnTo>
                <a:lnTo>
                  <a:pt x="191359" y="88786"/>
                </a:lnTo>
                <a:lnTo>
                  <a:pt x="195021" y="94434"/>
                </a:lnTo>
                <a:lnTo>
                  <a:pt x="198416" y="100103"/>
                </a:lnTo>
                <a:lnTo>
                  <a:pt x="201632" y="104836"/>
                </a:lnTo>
                <a:lnTo>
                  <a:pt x="204728" y="108943"/>
                </a:lnTo>
                <a:lnTo>
                  <a:pt x="207744" y="112633"/>
                </a:lnTo>
                <a:lnTo>
                  <a:pt x="211660" y="115094"/>
                </a:lnTo>
                <a:lnTo>
                  <a:pt x="216176" y="116734"/>
                </a:lnTo>
                <a:lnTo>
                  <a:pt x="221092" y="117827"/>
                </a:lnTo>
                <a:lnTo>
                  <a:pt x="225322" y="119509"/>
                </a:lnTo>
                <a:lnTo>
                  <a:pt x="229093" y="121583"/>
                </a:lnTo>
                <a:lnTo>
                  <a:pt x="239495" y="1285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24"/>
          <p:cNvSpPr/>
          <p:nvPr/>
        </p:nvSpPr>
        <p:spPr>
          <a:xfrm>
            <a:off x="7092315" y="4997767"/>
            <a:ext cx="135532" cy="137161"/>
          </a:xfrm>
          <a:custGeom>
            <a:avLst/>
            <a:gdLst/>
            <a:ahLst/>
            <a:cxnLst/>
            <a:rect l="0" t="0" r="0" b="0"/>
            <a:pathLst>
              <a:path w="135532" h="137161">
                <a:moveTo>
                  <a:pt x="0" y="0"/>
                </a:moveTo>
                <a:lnTo>
                  <a:pt x="0" y="7381"/>
                </a:lnTo>
                <a:lnTo>
                  <a:pt x="2540" y="18203"/>
                </a:lnTo>
                <a:lnTo>
                  <a:pt x="4551" y="26423"/>
                </a:lnTo>
                <a:lnTo>
                  <a:pt x="5891" y="36666"/>
                </a:lnTo>
                <a:lnTo>
                  <a:pt x="6785" y="48256"/>
                </a:lnTo>
                <a:lnTo>
                  <a:pt x="8043" y="77163"/>
                </a:lnTo>
                <a:lnTo>
                  <a:pt x="8415" y="91761"/>
                </a:lnTo>
                <a:lnTo>
                  <a:pt x="8467" y="95464"/>
                </a:lnTo>
                <a:lnTo>
                  <a:pt x="9455" y="97933"/>
                </a:lnTo>
                <a:lnTo>
                  <a:pt x="11066" y="99578"/>
                </a:lnTo>
                <a:lnTo>
                  <a:pt x="15944" y="102220"/>
                </a:lnTo>
                <a:lnTo>
                  <a:pt x="17297" y="101484"/>
                </a:lnTo>
                <a:lnTo>
                  <a:pt x="21339" y="98126"/>
                </a:lnTo>
                <a:lnTo>
                  <a:pt x="23751" y="95898"/>
                </a:lnTo>
                <a:lnTo>
                  <a:pt x="28971" y="90882"/>
                </a:lnTo>
                <a:lnTo>
                  <a:pt x="30744" y="88210"/>
                </a:lnTo>
                <a:lnTo>
                  <a:pt x="31926" y="85477"/>
                </a:lnTo>
                <a:lnTo>
                  <a:pt x="32714" y="82702"/>
                </a:lnTo>
                <a:lnTo>
                  <a:pt x="34191" y="79900"/>
                </a:lnTo>
                <a:lnTo>
                  <a:pt x="36129" y="77079"/>
                </a:lnTo>
                <a:lnTo>
                  <a:pt x="38374" y="74246"/>
                </a:lnTo>
                <a:lnTo>
                  <a:pt x="40823" y="71405"/>
                </a:lnTo>
                <a:lnTo>
                  <a:pt x="43407" y="68559"/>
                </a:lnTo>
                <a:lnTo>
                  <a:pt x="46083" y="65708"/>
                </a:lnTo>
                <a:lnTo>
                  <a:pt x="47867" y="62855"/>
                </a:lnTo>
                <a:lnTo>
                  <a:pt x="49056" y="60001"/>
                </a:lnTo>
                <a:lnTo>
                  <a:pt x="49849" y="57146"/>
                </a:lnTo>
                <a:lnTo>
                  <a:pt x="51330" y="54290"/>
                </a:lnTo>
                <a:lnTo>
                  <a:pt x="53270" y="51433"/>
                </a:lnTo>
                <a:lnTo>
                  <a:pt x="55516" y="48576"/>
                </a:lnTo>
                <a:lnTo>
                  <a:pt x="57965" y="46671"/>
                </a:lnTo>
                <a:lnTo>
                  <a:pt x="60551" y="45402"/>
                </a:lnTo>
                <a:lnTo>
                  <a:pt x="63228" y="44556"/>
                </a:lnTo>
                <a:lnTo>
                  <a:pt x="65964" y="43039"/>
                </a:lnTo>
                <a:lnTo>
                  <a:pt x="68740" y="41075"/>
                </a:lnTo>
                <a:lnTo>
                  <a:pt x="71544" y="38813"/>
                </a:lnTo>
                <a:lnTo>
                  <a:pt x="74366" y="37306"/>
                </a:lnTo>
                <a:lnTo>
                  <a:pt x="77200" y="36301"/>
                </a:lnTo>
                <a:lnTo>
                  <a:pt x="80041" y="35631"/>
                </a:lnTo>
                <a:lnTo>
                  <a:pt x="83841" y="34231"/>
                </a:lnTo>
                <a:lnTo>
                  <a:pt x="88279" y="32346"/>
                </a:lnTo>
                <a:lnTo>
                  <a:pt x="93142" y="30137"/>
                </a:lnTo>
                <a:lnTo>
                  <a:pt x="98290" y="29616"/>
                </a:lnTo>
                <a:lnTo>
                  <a:pt x="103627" y="30221"/>
                </a:lnTo>
                <a:lnTo>
                  <a:pt x="116777" y="33486"/>
                </a:lnTo>
                <a:lnTo>
                  <a:pt x="118809" y="34707"/>
                </a:lnTo>
                <a:lnTo>
                  <a:pt x="121116" y="36473"/>
                </a:lnTo>
                <a:lnTo>
                  <a:pt x="123606" y="38603"/>
                </a:lnTo>
                <a:lnTo>
                  <a:pt x="126219" y="40975"/>
                </a:lnTo>
                <a:lnTo>
                  <a:pt x="131662" y="46152"/>
                </a:lnTo>
                <a:lnTo>
                  <a:pt x="133495" y="49818"/>
                </a:lnTo>
                <a:lnTo>
                  <a:pt x="134716" y="54167"/>
                </a:lnTo>
                <a:lnTo>
                  <a:pt x="135531" y="58972"/>
                </a:lnTo>
                <a:lnTo>
                  <a:pt x="135121" y="64079"/>
                </a:lnTo>
                <a:lnTo>
                  <a:pt x="133895" y="69389"/>
                </a:lnTo>
                <a:lnTo>
                  <a:pt x="132126" y="74835"/>
                </a:lnTo>
                <a:lnTo>
                  <a:pt x="131899" y="79418"/>
                </a:lnTo>
                <a:lnTo>
                  <a:pt x="132700" y="83425"/>
                </a:lnTo>
                <a:lnTo>
                  <a:pt x="134187" y="87049"/>
                </a:lnTo>
                <a:lnTo>
                  <a:pt x="134226" y="90418"/>
                </a:lnTo>
                <a:lnTo>
                  <a:pt x="133298" y="93616"/>
                </a:lnTo>
                <a:lnTo>
                  <a:pt x="131728" y="96701"/>
                </a:lnTo>
                <a:lnTo>
                  <a:pt x="130681" y="99710"/>
                </a:lnTo>
                <a:lnTo>
                  <a:pt x="129983" y="102668"/>
                </a:lnTo>
                <a:lnTo>
                  <a:pt x="128863" y="109709"/>
                </a:lnTo>
                <a:lnTo>
                  <a:pt x="126169" y="113212"/>
                </a:lnTo>
                <a:lnTo>
                  <a:pt x="124118" y="115480"/>
                </a:lnTo>
                <a:lnTo>
                  <a:pt x="122750" y="117944"/>
                </a:lnTo>
                <a:lnTo>
                  <a:pt x="121839" y="120539"/>
                </a:lnTo>
                <a:lnTo>
                  <a:pt x="121230" y="123222"/>
                </a:lnTo>
                <a:lnTo>
                  <a:pt x="121777" y="125963"/>
                </a:lnTo>
                <a:lnTo>
                  <a:pt x="123095" y="128743"/>
                </a:lnTo>
                <a:lnTo>
                  <a:pt x="128587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25"/>
          <p:cNvSpPr/>
          <p:nvPr/>
        </p:nvSpPr>
        <p:spPr>
          <a:xfrm>
            <a:off x="7340917" y="5007884"/>
            <a:ext cx="80923" cy="101327"/>
          </a:xfrm>
          <a:custGeom>
            <a:avLst/>
            <a:gdLst/>
            <a:ahLst/>
            <a:cxnLst/>
            <a:rect l="0" t="0" r="0" b="0"/>
            <a:pathLst>
              <a:path w="80923" h="101327">
                <a:moveTo>
                  <a:pt x="60008" y="15601"/>
                </a:moveTo>
                <a:lnTo>
                  <a:pt x="64558" y="11050"/>
                </a:lnTo>
                <a:lnTo>
                  <a:pt x="65899" y="8757"/>
                </a:lnTo>
                <a:lnTo>
                  <a:pt x="66792" y="6276"/>
                </a:lnTo>
                <a:lnTo>
                  <a:pt x="67388" y="3669"/>
                </a:lnTo>
                <a:lnTo>
                  <a:pt x="66833" y="1931"/>
                </a:lnTo>
                <a:lnTo>
                  <a:pt x="65511" y="773"/>
                </a:lnTo>
                <a:lnTo>
                  <a:pt x="63676" y="0"/>
                </a:lnTo>
                <a:lnTo>
                  <a:pt x="60549" y="438"/>
                </a:lnTo>
                <a:lnTo>
                  <a:pt x="56558" y="1682"/>
                </a:lnTo>
                <a:lnTo>
                  <a:pt x="51993" y="3464"/>
                </a:lnTo>
                <a:lnTo>
                  <a:pt x="47045" y="4652"/>
                </a:lnTo>
                <a:lnTo>
                  <a:pt x="41840" y="5444"/>
                </a:lnTo>
                <a:lnTo>
                  <a:pt x="36466" y="5972"/>
                </a:lnTo>
                <a:lnTo>
                  <a:pt x="31931" y="6324"/>
                </a:lnTo>
                <a:lnTo>
                  <a:pt x="27955" y="6559"/>
                </a:lnTo>
                <a:lnTo>
                  <a:pt x="20997" y="6819"/>
                </a:lnTo>
                <a:lnTo>
                  <a:pt x="10397" y="7000"/>
                </a:lnTo>
                <a:lnTo>
                  <a:pt x="8836" y="7962"/>
                </a:lnTo>
                <a:lnTo>
                  <a:pt x="6843" y="9556"/>
                </a:lnTo>
                <a:lnTo>
                  <a:pt x="1352" y="14407"/>
                </a:lnTo>
                <a:lnTo>
                  <a:pt x="902" y="15757"/>
                </a:lnTo>
                <a:lnTo>
                  <a:pt x="601" y="17610"/>
                </a:lnTo>
                <a:lnTo>
                  <a:pt x="401" y="19797"/>
                </a:lnTo>
                <a:lnTo>
                  <a:pt x="268" y="22208"/>
                </a:lnTo>
                <a:lnTo>
                  <a:pt x="118" y="27428"/>
                </a:lnTo>
                <a:lnTo>
                  <a:pt x="1031" y="29200"/>
                </a:lnTo>
                <a:lnTo>
                  <a:pt x="2592" y="30382"/>
                </a:lnTo>
                <a:lnTo>
                  <a:pt x="4586" y="31170"/>
                </a:lnTo>
                <a:lnTo>
                  <a:pt x="5915" y="32648"/>
                </a:lnTo>
                <a:lnTo>
                  <a:pt x="6801" y="34585"/>
                </a:lnTo>
                <a:lnTo>
                  <a:pt x="7391" y="36830"/>
                </a:lnTo>
                <a:lnTo>
                  <a:pt x="8737" y="38326"/>
                </a:lnTo>
                <a:lnTo>
                  <a:pt x="10587" y="39324"/>
                </a:lnTo>
                <a:lnTo>
                  <a:pt x="12773" y="39988"/>
                </a:lnTo>
                <a:lnTo>
                  <a:pt x="15183" y="41384"/>
                </a:lnTo>
                <a:lnTo>
                  <a:pt x="17742" y="43267"/>
                </a:lnTo>
                <a:lnTo>
                  <a:pt x="20401" y="45475"/>
                </a:lnTo>
                <a:lnTo>
                  <a:pt x="25031" y="47899"/>
                </a:lnTo>
                <a:lnTo>
                  <a:pt x="30974" y="50468"/>
                </a:lnTo>
                <a:lnTo>
                  <a:pt x="37795" y="53133"/>
                </a:lnTo>
                <a:lnTo>
                  <a:pt x="43295" y="54910"/>
                </a:lnTo>
                <a:lnTo>
                  <a:pt x="47913" y="56094"/>
                </a:lnTo>
                <a:lnTo>
                  <a:pt x="51944" y="56884"/>
                </a:lnTo>
                <a:lnTo>
                  <a:pt x="55585" y="58362"/>
                </a:lnTo>
                <a:lnTo>
                  <a:pt x="58963" y="60301"/>
                </a:lnTo>
                <a:lnTo>
                  <a:pt x="62169" y="62546"/>
                </a:lnTo>
                <a:lnTo>
                  <a:pt x="65258" y="64043"/>
                </a:lnTo>
                <a:lnTo>
                  <a:pt x="68271" y="65040"/>
                </a:lnTo>
                <a:lnTo>
                  <a:pt x="71232" y="65705"/>
                </a:lnTo>
                <a:lnTo>
                  <a:pt x="74158" y="67101"/>
                </a:lnTo>
                <a:lnTo>
                  <a:pt x="77061" y="68985"/>
                </a:lnTo>
                <a:lnTo>
                  <a:pt x="79949" y="71192"/>
                </a:lnTo>
                <a:lnTo>
                  <a:pt x="80922" y="72664"/>
                </a:lnTo>
                <a:lnTo>
                  <a:pt x="80619" y="73646"/>
                </a:lnTo>
                <a:lnTo>
                  <a:pt x="79463" y="74299"/>
                </a:lnTo>
                <a:lnTo>
                  <a:pt x="77741" y="75688"/>
                </a:lnTo>
                <a:lnTo>
                  <a:pt x="75639" y="77566"/>
                </a:lnTo>
                <a:lnTo>
                  <a:pt x="69975" y="82874"/>
                </a:lnTo>
                <a:lnTo>
                  <a:pt x="68557" y="83309"/>
                </a:lnTo>
                <a:lnTo>
                  <a:pt x="66660" y="83600"/>
                </a:lnTo>
                <a:lnTo>
                  <a:pt x="64443" y="83793"/>
                </a:lnTo>
                <a:lnTo>
                  <a:pt x="62012" y="83923"/>
                </a:lnTo>
                <a:lnTo>
                  <a:pt x="56771" y="84066"/>
                </a:lnTo>
                <a:lnTo>
                  <a:pt x="54040" y="85057"/>
                </a:lnTo>
                <a:lnTo>
                  <a:pt x="51266" y="86670"/>
                </a:lnTo>
                <a:lnTo>
                  <a:pt x="48466" y="88697"/>
                </a:lnTo>
                <a:lnTo>
                  <a:pt x="45645" y="90050"/>
                </a:lnTo>
                <a:lnTo>
                  <a:pt x="42813" y="90950"/>
                </a:lnTo>
                <a:lnTo>
                  <a:pt x="39972" y="91552"/>
                </a:lnTo>
                <a:lnTo>
                  <a:pt x="37125" y="91952"/>
                </a:lnTo>
                <a:lnTo>
                  <a:pt x="34276" y="92219"/>
                </a:lnTo>
                <a:lnTo>
                  <a:pt x="31422" y="92397"/>
                </a:lnTo>
                <a:lnTo>
                  <a:pt x="25713" y="92595"/>
                </a:lnTo>
                <a:lnTo>
                  <a:pt x="22857" y="92648"/>
                </a:lnTo>
                <a:lnTo>
                  <a:pt x="20001" y="93635"/>
                </a:lnTo>
                <a:lnTo>
                  <a:pt x="17144" y="95246"/>
                </a:lnTo>
                <a:lnTo>
                  <a:pt x="0" y="1013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26"/>
          <p:cNvSpPr/>
          <p:nvPr/>
        </p:nvSpPr>
        <p:spPr>
          <a:xfrm>
            <a:off x="7479269" y="5023485"/>
            <a:ext cx="187404" cy="109939"/>
          </a:xfrm>
          <a:custGeom>
            <a:avLst/>
            <a:gdLst/>
            <a:ahLst/>
            <a:cxnLst/>
            <a:rect l="0" t="0" r="0" b="0"/>
            <a:pathLst>
              <a:path w="187404" h="109939">
                <a:moveTo>
                  <a:pt x="7381" y="0"/>
                </a:moveTo>
                <a:lnTo>
                  <a:pt x="7381" y="36838"/>
                </a:lnTo>
                <a:lnTo>
                  <a:pt x="6429" y="39798"/>
                </a:lnTo>
                <a:lnTo>
                  <a:pt x="4841" y="42725"/>
                </a:lnTo>
                <a:lnTo>
                  <a:pt x="2830" y="45628"/>
                </a:lnTo>
                <a:lnTo>
                  <a:pt x="1489" y="48516"/>
                </a:lnTo>
                <a:lnTo>
                  <a:pt x="596" y="51394"/>
                </a:lnTo>
                <a:lnTo>
                  <a:pt x="0" y="54265"/>
                </a:lnTo>
                <a:lnTo>
                  <a:pt x="555" y="58084"/>
                </a:lnTo>
                <a:lnTo>
                  <a:pt x="1878" y="62535"/>
                </a:lnTo>
                <a:lnTo>
                  <a:pt x="6293" y="74265"/>
                </a:lnTo>
                <a:lnTo>
                  <a:pt x="7608" y="75227"/>
                </a:lnTo>
                <a:lnTo>
                  <a:pt x="13057" y="76582"/>
                </a:lnTo>
                <a:lnTo>
                  <a:pt x="14666" y="76899"/>
                </a:lnTo>
                <a:lnTo>
                  <a:pt x="17922" y="74499"/>
                </a:lnTo>
                <a:lnTo>
                  <a:pt x="20122" y="72526"/>
                </a:lnTo>
                <a:lnTo>
                  <a:pt x="25109" y="67794"/>
                </a:lnTo>
                <a:lnTo>
                  <a:pt x="27772" y="65198"/>
                </a:lnTo>
                <a:lnTo>
                  <a:pt x="30500" y="63468"/>
                </a:lnTo>
                <a:lnTo>
                  <a:pt x="36071" y="61545"/>
                </a:lnTo>
                <a:lnTo>
                  <a:pt x="37938" y="60080"/>
                </a:lnTo>
                <a:lnTo>
                  <a:pt x="39182" y="58151"/>
                </a:lnTo>
                <a:lnTo>
                  <a:pt x="40012" y="55912"/>
                </a:lnTo>
                <a:lnTo>
                  <a:pt x="41517" y="54420"/>
                </a:lnTo>
                <a:lnTo>
                  <a:pt x="43474" y="53425"/>
                </a:lnTo>
                <a:lnTo>
                  <a:pt x="45729" y="52762"/>
                </a:lnTo>
                <a:lnTo>
                  <a:pt x="47235" y="51367"/>
                </a:lnTo>
                <a:lnTo>
                  <a:pt x="48238" y="49485"/>
                </a:lnTo>
                <a:lnTo>
                  <a:pt x="49847" y="44170"/>
                </a:lnTo>
                <a:lnTo>
                  <a:pt x="49979" y="44687"/>
                </a:lnTo>
                <a:lnTo>
                  <a:pt x="50126" y="47800"/>
                </a:lnTo>
                <a:lnTo>
                  <a:pt x="49212" y="49012"/>
                </a:lnTo>
                <a:lnTo>
                  <a:pt x="47651" y="49820"/>
                </a:lnTo>
                <a:lnTo>
                  <a:pt x="45657" y="50358"/>
                </a:lnTo>
                <a:lnTo>
                  <a:pt x="44329" y="51669"/>
                </a:lnTo>
                <a:lnTo>
                  <a:pt x="43443" y="53496"/>
                </a:lnTo>
                <a:lnTo>
                  <a:pt x="42852" y="55666"/>
                </a:lnTo>
                <a:lnTo>
                  <a:pt x="43411" y="59971"/>
                </a:lnTo>
                <a:lnTo>
                  <a:pt x="44736" y="65698"/>
                </a:lnTo>
                <a:lnTo>
                  <a:pt x="46572" y="72374"/>
                </a:lnTo>
                <a:lnTo>
                  <a:pt x="47795" y="78729"/>
                </a:lnTo>
                <a:lnTo>
                  <a:pt x="48611" y="84871"/>
                </a:lnTo>
                <a:lnTo>
                  <a:pt x="49155" y="90871"/>
                </a:lnTo>
                <a:lnTo>
                  <a:pt x="50471" y="94870"/>
                </a:lnTo>
                <a:lnTo>
                  <a:pt x="52299" y="97537"/>
                </a:lnTo>
                <a:lnTo>
                  <a:pt x="54471" y="99314"/>
                </a:lnTo>
                <a:lnTo>
                  <a:pt x="56872" y="101452"/>
                </a:lnTo>
                <a:lnTo>
                  <a:pt x="62079" y="106367"/>
                </a:lnTo>
                <a:lnTo>
                  <a:pt x="65754" y="108059"/>
                </a:lnTo>
                <a:lnTo>
                  <a:pt x="70108" y="109186"/>
                </a:lnTo>
                <a:lnTo>
                  <a:pt x="74917" y="109938"/>
                </a:lnTo>
                <a:lnTo>
                  <a:pt x="79075" y="109487"/>
                </a:lnTo>
                <a:lnTo>
                  <a:pt x="82799" y="108234"/>
                </a:lnTo>
                <a:lnTo>
                  <a:pt x="86235" y="106446"/>
                </a:lnTo>
                <a:lnTo>
                  <a:pt x="89478" y="105254"/>
                </a:lnTo>
                <a:lnTo>
                  <a:pt x="92592" y="104459"/>
                </a:lnTo>
                <a:lnTo>
                  <a:pt x="95621" y="103930"/>
                </a:lnTo>
                <a:lnTo>
                  <a:pt x="98593" y="102624"/>
                </a:lnTo>
                <a:lnTo>
                  <a:pt x="101526" y="100801"/>
                </a:lnTo>
                <a:lnTo>
                  <a:pt x="104434" y="98632"/>
                </a:lnTo>
                <a:lnTo>
                  <a:pt x="108278" y="97187"/>
                </a:lnTo>
                <a:lnTo>
                  <a:pt x="112746" y="96224"/>
                </a:lnTo>
                <a:lnTo>
                  <a:pt x="117629" y="95581"/>
                </a:lnTo>
                <a:lnTo>
                  <a:pt x="121837" y="94201"/>
                </a:lnTo>
                <a:lnTo>
                  <a:pt x="125594" y="92328"/>
                </a:lnTo>
                <a:lnTo>
                  <a:pt x="129053" y="90127"/>
                </a:lnTo>
                <a:lnTo>
                  <a:pt x="132310" y="87707"/>
                </a:lnTo>
                <a:lnTo>
                  <a:pt x="135435" y="85141"/>
                </a:lnTo>
                <a:lnTo>
                  <a:pt x="138469" y="82478"/>
                </a:lnTo>
                <a:lnTo>
                  <a:pt x="142399" y="79750"/>
                </a:lnTo>
                <a:lnTo>
                  <a:pt x="146922" y="76980"/>
                </a:lnTo>
                <a:lnTo>
                  <a:pt x="151844" y="74180"/>
                </a:lnTo>
                <a:lnTo>
                  <a:pt x="156077" y="71360"/>
                </a:lnTo>
                <a:lnTo>
                  <a:pt x="159852" y="68528"/>
                </a:lnTo>
                <a:lnTo>
                  <a:pt x="163320" y="65688"/>
                </a:lnTo>
                <a:lnTo>
                  <a:pt x="166586" y="62842"/>
                </a:lnTo>
                <a:lnTo>
                  <a:pt x="169715" y="59992"/>
                </a:lnTo>
                <a:lnTo>
                  <a:pt x="172753" y="57139"/>
                </a:lnTo>
                <a:lnTo>
                  <a:pt x="174780" y="54285"/>
                </a:lnTo>
                <a:lnTo>
                  <a:pt x="176130" y="51430"/>
                </a:lnTo>
                <a:lnTo>
                  <a:pt x="177030" y="48574"/>
                </a:lnTo>
                <a:lnTo>
                  <a:pt x="178582" y="45717"/>
                </a:lnTo>
                <a:lnTo>
                  <a:pt x="180570" y="42861"/>
                </a:lnTo>
                <a:lnTo>
                  <a:pt x="187403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27"/>
          <p:cNvSpPr/>
          <p:nvPr/>
        </p:nvSpPr>
        <p:spPr>
          <a:xfrm>
            <a:off x="7726680" y="5066363"/>
            <a:ext cx="127220" cy="120000"/>
          </a:xfrm>
          <a:custGeom>
            <a:avLst/>
            <a:gdLst/>
            <a:ahLst/>
            <a:cxnLst/>
            <a:rect l="0" t="0" r="0" b="0"/>
            <a:pathLst>
              <a:path w="127220" h="120000">
                <a:moveTo>
                  <a:pt x="0" y="25702"/>
                </a:moveTo>
                <a:lnTo>
                  <a:pt x="0" y="30253"/>
                </a:lnTo>
                <a:lnTo>
                  <a:pt x="952" y="31593"/>
                </a:lnTo>
                <a:lnTo>
                  <a:pt x="2540" y="32487"/>
                </a:lnTo>
                <a:lnTo>
                  <a:pt x="4551" y="33083"/>
                </a:lnTo>
                <a:lnTo>
                  <a:pt x="6844" y="34432"/>
                </a:lnTo>
                <a:lnTo>
                  <a:pt x="9325" y="36285"/>
                </a:lnTo>
                <a:lnTo>
                  <a:pt x="11931" y="38472"/>
                </a:lnTo>
                <a:lnTo>
                  <a:pt x="14621" y="39930"/>
                </a:lnTo>
                <a:lnTo>
                  <a:pt x="17368" y="40902"/>
                </a:lnTo>
                <a:lnTo>
                  <a:pt x="20151" y="41551"/>
                </a:lnTo>
                <a:lnTo>
                  <a:pt x="24863" y="42935"/>
                </a:lnTo>
                <a:lnTo>
                  <a:pt x="37721" y="47014"/>
                </a:lnTo>
                <a:lnTo>
                  <a:pt x="43244" y="48482"/>
                </a:lnTo>
                <a:lnTo>
                  <a:pt x="47880" y="49461"/>
                </a:lnTo>
                <a:lnTo>
                  <a:pt x="51922" y="50114"/>
                </a:lnTo>
                <a:lnTo>
                  <a:pt x="55569" y="50549"/>
                </a:lnTo>
                <a:lnTo>
                  <a:pt x="58954" y="50839"/>
                </a:lnTo>
                <a:lnTo>
                  <a:pt x="62163" y="51032"/>
                </a:lnTo>
                <a:lnTo>
                  <a:pt x="75888" y="51247"/>
                </a:lnTo>
                <a:lnTo>
                  <a:pt x="102091" y="51385"/>
                </a:lnTo>
                <a:lnTo>
                  <a:pt x="106161" y="50444"/>
                </a:lnTo>
                <a:lnTo>
                  <a:pt x="109826" y="48864"/>
                </a:lnTo>
                <a:lnTo>
                  <a:pt x="113222" y="46858"/>
                </a:lnTo>
                <a:lnTo>
                  <a:pt x="115487" y="44568"/>
                </a:lnTo>
                <a:lnTo>
                  <a:pt x="116996" y="42089"/>
                </a:lnTo>
                <a:lnTo>
                  <a:pt x="118002" y="39485"/>
                </a:lnTo>
                <a:lnTo>
                  <a:pt x="119626" y="37748"/>
                </a:lnTo>
                <a:lnTo>
                  <a:pt x="121660" y="36590"/>
                </a:lnTo>
                <a:lnTo>
                  <a:pt x="123969" y="35818"/>
                </a:lnTo>
                <a:lnTo>
                  <a:pt x="125508" y="34351"/>
                </a:lnTo>
                <a:lnTo>
                  <a:pt x="126535" y="32420"/>
                </a:lnTo>
                <a:lnTo>
                  <a:pt x="127219" y="30181"/>
                </a:lnTo>
                <a:lnTo>
                  <a:pt x="126723" y="26783"/>
                </a:lnTo>
                <a:lnTo>
                  <a:pt x="125439" y="22612"/>
                </a:lnTo>
                <a:lnTo>
                  <a:pt x="123631" y="17927"/>
                </a:lnTo>
                <a:lnTo>
                  <a:pt x="121473" y="13851"/>
                </a:lnTo>
                <a:lnTo>
                  <a:pt x="119082" y="10181"/>
                </a:lnTo>
                <a:lnTo>
                  <a:pt x="116535" y="6782"/>
                </a:lnTo>
                <a:lnTo>
                  <a:pt x="113885" y="4516"/>
                </a:lnTo>
                <a:lnTo>
                  <a:pt x="111166" y="3006"/>
                </a:lnTo>
                <a:lnTo>
                  <a:pt x="108400" y="1998"/>
                </a:lnTo>
                <a:lnTo>
                  <a:pt x="105604" y="1327"/>
                </a:lnTo>
                <a:lnTo>
                  <a:pt x="102788" y="879"/>
                </a:lnTo>
                <a:lnTo>
                  <a:pt x="99957" y="581"/>
                </a:lnTo>
                <a:lnTo>
                  <a:pt x="97118" y="382"/>
                </a:lnTo>
                <a:lnTo>
                  <a:pt x="94273" y="249"/>
                </a:lnTo>
                <a:lnTo>
                  <a:pt x="91424" y="161"/>
                </a:lnTo>
                <a:lnTo>
                  <a:pt x="66912" y="0"/>
                </a:lnTo>
                <a:lnTo>
                  <a:pt x="63658" y="947"/>
                </a:lnTo>
                <a:lnTo>
                  <a:pt x="60536" y="2531"/>
                </a:lnTo>
                <a:lnTo>
                  <a:pt x="57503" y="4539"/>
                </a:lnTo>
                <a:lnTo>
                  <a:pt x="54527" y="6831"/>
                </a:lnTo>
                <a:lnTo>
                  <a:pt x="51591" y="9311"/>
                </a:lnTo>
                <a:lnTo>
                  <a:pt x="48682" y="11917"/>
                </a:lnTo>
                <a:lnTo>
                  <a:pt x="42909" y="17353"/>
                </a:lnTo>
                <a:lnTo>
                  <a:pt x="40035" y="20136"/>
                </a:lnTo>
                <a:lnTo>
                  <a:pt x="38120" y="22944"/>
                </a:lnTo>
                <a:lnTo>
                  <a:pt x="36843" y="25768"/>
                </a:lnTo>
                <a:lnTo>
                  <a:pt x="35993" y="28603"/>
                </a:lnTo>
                <a:lnTo>
                  <a:pt x="34472" y="30494"/>
                </a:lnTo>
                <a:lnTo>
                  <a:pt x="32506" y="31754"/>
                </a:lnTo>
                <a:lnTo>
                  <a:pt x="30244" y="32594"/>
                </a:lnTo>
                <a:lnTo>
                  <a:pt x="28734" y="35059"/>
                </a:lnTo>
                <a:lnTo>
                  <a:pt x="27729" y="38607"/>
                </a:lnTo>
                <a:lnTo>
                  <a:pt x="27059" y="42878"/>
                </a:lnTo>
                <a:lnTo>
                  <a:pt x="26611" y="47630"/>
                </a:lnTo>
                <a:lnTo>
                  <a:pt x="26314" y="52703"/>
                </a:lnTo>
                <a:lnTo>
                  <a:pt x="26114" y="57990"/>
                </a:lnTo>
                <a:lnTo>
                  <a:pt x="26935" y="62468"/>
                </a:lnTo>
                <a:lnTo>
                  <a:pt x="28434" y="66405"/>
                </a:lnTo>
                <a:lnTo>
                  <a:pt x="30386" y="69982"/>
                </a:lnTo>
                <a:lnTo>
                  <a:pt x="34545" y="75224"/>
                </a:lnTo>
                <a:lnTo>
                  <a:pt x="40175" y="81577"/>
                </a:lnTo>
                <a:lnTo>
                  <a:pt x="53098" y="95302"/>
                </a:lnTo>
                <a:lnTo>
                  <a:pt x="77152" y="1199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28"/>
          <p:cNvSpPr/>
          <p:nvPr/>
        </p:nvSpPr>
        <p:spPr>
          <a:xfrm>
            <a:off x="7890778" y="5023485"/>
            <a:ext cx="153085" cy="127653"/>
          </a:xfrm>
          <a:custGeom>
            <a:avLst/>
            <a:gdLst/>
            <a:ahLst/>
            <a:cxnLst/>
            <a:rect l="0" t="0" r="0" b="0"/>
            <a:pathLst>
              <a:path w="153085" h="127653">
                <a:moveTo>
                  <a:pt x="7352" y="0"/>
                </a:moveTo>
                <a:lnTo>
                  <a:pt x="11903" y="9102"/>
                </a:lnTo>
                <a:lnTo>
                  <a:pt x="13243" y="12735"/>
                </a:lnTo>
                <a:lnTo>
                  <a:pt x="14137" y="16110"/>
                </a:lnTo>
                <a:lnTo>
                  <a:pt x="14734" y="19312"/>
                </a:lnTo>
                <a:lnTo>
                  <a:pt x="14178" y="24305"/>
                </a:lnTo>
                <a:lnTo>
                  <a:pt x="12855" y="30491"/>
                </a:lnTo>
                <a:lnTo>
                  <a:pt x="11021" y="37472"/>
                </a:lnTo>
                <a:lnTo>
                  <a:pt x="9797" y="44031"/>
                </a:lnTo>
                <a:lnTo>
                  <a:pt x="8982" y="50309"/>
                </a:lnTo>
                <a:lnTo>
                  <a:pt x="8439" y="56399"/>
                </a:lnTo>
                <a:lnTo>
                  <a:pt x="8077" y="61412"/>
                </a:lnTo>
                <a:lnTo>
                  <a:pt x="7673" y="69521"/>
                </a:lnTo>
                <a:lnTo>
                  <a:pt x="6614" y="76828"/>
                </a:lnTo>
                <a:lnTo>
                  <a:pt x="1523" y="106054"/>
                </a:lnTo>
                <a:lnTo>
                  <a:pt x="610" y="112613"/>
                </a:lnTo>
                <a:lnTo>
                  <a:pt x="0" y="117937"/>
                </a:lnTo>
                <a:lnTo>
                  <a:pt x="544" y="121487"/>
                </a:lnTo>
                <a:lnTo>
                  <a:pt x="1861" y="123854"/>
                </a:lnTo>
                <a:lnTo>
                  <a:pt x="3692" y="125432"/>
                </a:lnTo>
                <a:lnTo>
                  <a:pt x="5864" y="126484"/>
                </a:lnTo>
                <a:lnTo>
                  <a:pt x="8265" y="127185"/>
                </a:lnTo>
                <a:lnTo>
                  <a:pt x="10818" y="127652"/>
                </a:lnTo>
                <a:lnTo>
                  <a:pt x="14426" y="127012"/>
                </a:lnTo>
                <a:lnTo>
                  <a:pt x="18735" y="125632"/>
                </a:lnTo>
                <a:lnTo>
                  <a:pt x="23513" y="123759"/>
                </a:lnTo>
                <a:lnTo>
                  <a:pt x="30509" y="121559"/>
                </a:lnTo>
                <a:lnTo>
                  <a:pt x="48442" y="116573"/>
                </a:lnTo>
                <a:lnTo>
                  <a:pt x="56652" y="113911"/>
                </a:lnTo>
                <a:lnTo>
                  <a:pt x="64031" y="111182"/>
                </a:lnTo>
                <a:lnTo>
                  <a:pt x="70855" y="108412"/>
                </a:lnTo>
                <a:lnTo>
                  <a:pt x="79216" y="106564"/>
                </a:lnTo>
                <a:lnTo>
                  <a:pt x="88598" y="105333"/>
                </a:lnTo>
                <a:lnTo>
                  <a:pt x="98663" y="104512"/>
                </a:lnTo>
                <a:lnTo>
                  <a:pt x="107279" y="103964"/>
                </a:lnTo>
                <a:lnTo>
                  <a:pt x="121932" y="103356"/>
                </a:lnTo>
                <a:lnTo>
                  <a:pt x="128505" y="104146"/>
                </a:lnTo>
                <a:lnTo>
                  <a:pt x="134793" y="105626"/>
                </a:lnTo>
                <a:lnTo>
                  <a:pt x="153084" y="1114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29"/>
          <p:cNvSpPr/>
          <p:nvPr/>
        </p:nvSpPr>
        <p:spPr>
          <a:xfrm>
            <a:off x="5703570" y="2125980"/>
            <a:ext cx="471488" cy="34291"/>
          </a:xfrm>
          <a:custGeom>
            <a:avLst/>
            <a:gdLst/>
            <a:ahLst/>
            <a:cxnLst/>
            <a:rect l="0" t="0" r="0" b="0"/>
            <a:pathLst>
              <a:path w="471488" h="34291">
                <a:moveTo>
                  <a:pt x="0" y="0"/>
                </a:moveTo>
                <a:lnTo>
                  <a:pt x="11931" y="0"/>
                </a:lnTo>
                <a:lnTo>
                  <a:pt x="13669" y="952"/>
                </a:lnTo>
                <a:lnTo>
                  <a:pt x="14828" y="2540"/>
                </a:lnTo>
                <a:lnTo>
                  <a:pt x="15600" y="4551"/>
                </a:lnTo>
                <a:lnTo>
                  <a:pt x="17067" y="5891"/>
                </a:lnTo>
                <a:lnTo>
                  <a:pt x="18998" y="6785"/>
                </a:lnTo>
                <a:lnTo>
                  <a:pt x="24636" y="7778"/>
                </a:lnTo>
                <a:lnTo>
                  <a:pt x="33492" y="8219"/>
                </a:lnTo>
                <a:lnTo>
                  <a:pt x="69339" y="8502"/>
                </a:lnTo>
                <a:lnTo>
                  <a:pt x="94317" y="8541"/>
                </a:lnTo>
                <a:lnTo>
                  <a:pt x="106693" y="9504"/>
                </a:lnTo>
                <a:lnTo>
                  <a:pt x="118754" y="11098"/>
                </a:lnTo>
                <a:lnTo>
                  <a:pt x="130604" y="13114"/>
                </a:lnTo>
                <a:lnTo>
                  <a:pt x="143266" y="14457"/>
                </a:lnTo>
                <a:lnTo>
                  <a:pt x="156471" y="15353"/>
                </a:lnTo>
                <a:lnTo>
                  <a:pt x="182890" y="16348"/>
                </a:lnTo>
                <a:lnTo>
                  <a:pt x="207331" y="16791"/>
                </a:lnTo>
                <a:lnTo>
                  <a:pt x="361086" y="24494"/>
                </a:lnTo>
                <a:lnTo>
                  <a:pt x="380741" y="25854"/>
                </a:lnTo>
                <a:lnTo>
                  <a:pt x="471487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30"/>
          <p:cNvSpPr/>
          <p:nvPr/>
        </p:nvSpPr>
        <p:spPr>
          <a:xfrm>
            <a:off x="5737859" y="2237422"/>
            <a:ext cx="497207" cy="60009"/>
          </a:xfrm>
          <a:custGeom>
            <a:avLst/>
            <a:gdLst/>
            <a:ahLst/>
            <a:cxnLst/>
            <a:rect l="0" t="0" r="0" b="0"/>
            <a:pathLst>
              <a:path w="497207" h="60009">
                <a:moveTo>
                  <a:pt x="0" y="0"/>
                </a:moveTo>
                <a:lnTo>
                  <a:pt x="4552" y="4551"/>
                </a:lnTo>
                <a:lnTo>
                  <a:pt x="6844" y="5892"/>
                </a:lnTo>
                <a:lnTo>
                  <a:pt x="11932" y="7381"/>
                </a:lnTo>
                <a:lnTo>
                  <a:pt x="24702" y="8220"/>
                </a:lnTo>
                <a:lnTo>
                  <a:pt x="54204" y="8468"/>
                </a:lnTo>
                <a:lnTo>
                  <a:pt x="63758" y="9455"/>
                </a:lnTo>
                <a:lnTo>
                  <a:pt x="72033" y="11066"/>
                </a:lnTo>
                <a:lnTo>
                  <a:pt x="79455" y="13092"/>
                </a:lnTo>
                <a:lnTo>
                  <a:pt x="87260" y="14443"/>
                </a:lnTo>
                <a:lnTo>
                  <a:pt x="95321" y="15344"/>
                </a:lnTo>
                <a:lnTo>
                  <a:pt x="103553" y="15944"/>
                </a:lnTo>
                <a:lnTo>
                  <a:pt x="112850" y="16345"/>
                </a:lnTo>
                <a:lnTo>
                  <a:pt x="133341" y="16789"/>
                </a:lnTo>
                <a:lnTo>
                  <a:pt x="146044" y="17860"/>
                </a:lnTo>
                <a:lnTo>
                  <a:pt x="160228" y="19527"/>
                </a:lnTo>
                <a:lnTo>
                  <a:pt x="175399" y="21591"/>
                </a:lnTo>
                <a:lnTo>
                  <a:pt x="189323" y="22966"/>
                </a:lnTo>
                <a:lnTo>
                  <a:pt x="202416" y="23883"/>
                </a:lnTo>
                <a:lnTo>
                  <a:pt x="214954" y="24495"/>
                </a:lnTo>
                <a:lnTo>
                  <a:pt x="226170" y="25855"/>
                </a:lnTo>
                <a:lnTo>
                  <a:pt x="236506" y="27714"/>
                </a:lnTo>
                <a:lnTo>
                  <a:pt x="246253" y="29906"/>
                </a:lnTo>
                <a:lnTo>
                  <a:pt x="259419" y="32320"/>
                </a:lnTo>
                <a:lnTo>
                  <a:pt x="291827" y="37542"/>
                </a:lnTo>
                <a:lnTo>
                  <a:pt x="305994" y="39316"/>
                </a:lnTo>
                <a:lnTo>
                  <a:pt x="318296" y="40498"/>
                </a:lnTo>
                <a:lnTo>
                  <a:pt x="329355" y="41286"/>
                </a:lnTo>
                <a:lnTo>
                  <a:pt x="339585" y="41812"/>
                </a:lnTo>
                <a:lnTo>
                  <a:pt x="358572" y="42396"/>
                </a:lnTo>
                <a:lnTo>
                  <a:pt x="385326" y="42724"/>
                </a:lnTo>
                <a:lnTo>
                  <a:pt x="396902" y="43723"/>
                </a:lnTo>
                <a:lnTo>
                  <a:pt x="410334" y="45341"/>
                </a:lnTo>
                <a:lnTo>
                  <a:pt x="425004" y="47373"/>
                </a:lnTo>
                <a:lnTo>
                  <a:pt x="454003" y="52169"/>
                </a:lnTo>
                <a:lnTo>
                  <a:pt x="497206" y="60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31"/>
          <p:cNvSpPr/>
          <p:nvPr/>
        </p:nvSpPr>
        <p:spPr>
          <a:xfrm>
            <a:off x="4134802" y="5006340"/>
            <a:ext cx="162878" cy="162878"/>
          </a:xfrm>
          <a:custGeom>
            <a:avLst/>
            <a:gdLst/>
            <a:ahLst/>
            <a:cxnLst/>
            <a:rect l="0" t="0" r="0" b="0"/>
            <a:pathLst>
              <a:path w="162878" h="162878">
                <a:moveTo>
                  <a:pt x="0" y="0"/>
                </a:moveTo>
                <a:lnTo>
                  <a:pt x="16482" y="16482"/>
                </a:lnTo>
                <a:lnTo>
                  <a:pt x="20514" y="21465"/>
                </a:lnTo>
                <a:lnTo>
                  <a:pt x="24153" y="26693"/>
                </a:lnTo>
                <a:lnTo>
                  <a:pt x="27532" y="32083"/>
                </a:lnTo>
                <a:lnTo>
                  <a:pt x="31690" y="37581"/>
                </a:lnTo>
                <a:lnTo>
                  <a:pt x="36367" y="43151"/>
                </a:lnTo>
                <a:lnTo>
                  <a:pt x="41389" y="48770"/>
                </a:lnTo>
                <a:lnTo>
                  <a:pt x="54591" y="62633"/>
                </a:lnTo>
                <a:lnTo>
                  <a:pt x="62111" y="70330"/>
                </a:lnTo>
                <a:lnTo>
                  <a:pt x="69030" y="78319"/>
                </a:lnTo>
                <a:lnTo>
                  <a:pt x="75547" y="86503"/>
                </a:lnTo>
                <a:lnTo>
                  <a:pt x="81797" y="94816"/>
                </a:lnTo>
                <a:lnTo>
                  <a:pt x="86917" y="101311"/>
                </a:lnTo>
                <a:lnTo>
                  <a:pt x="91282" y="106593"/>
                </a:lnTo>
                <a:lnTo>
                  <a:pt x="95145" y="111067"/>
                </a:lnTo>
                <a:lnTo>
                  <a:pt x="98672" y="115954"/>
                </a:lnTo>
                <a:lnTo>
                  <a:pt x="101976" y="121117"/>
                </a:lnTo>
                <a:lnTo>
                  <a:pt x="105132" y="126465"/>
                </a:lnTo>
                <a:lnTo>
                  <a:pt x="109140" y="130030"/>
                </a:lnTo>
                <a:lnTo>
                  <a:pt x="113718" y="132407"/>
                </a:lnTo>
                <a:lnTo>
                  <a:pt x="118674" y="133991"/>
                </a:lnTo>
                <a:lnTo>
                  <a:pt x="121979" y="135999"/>
                </a:lnTo>
                <a:lnTo>
                  <a:pt x="124182" y="138291"/>
                </a:lnTo>
                <a:lnTo>
                  <a:pt x="127582" y="143378"/>
                </a:lnTo>
                <a:lnTo>
                  <a:pt x="129822" y="146067"/>
                </a:lnTo>
                <a:lnTo>
                  <a:pt x="132268" y="148813"/>
                </a:lnTo>
                <a:lnTo>
                  <a:pt x="137526" y="154404"/>
                </a:lnTo>
                <a:lnTo>
                  <a:pt x="144112" y="161203"/>
                </a:lnTo>
                <a:lnTo>
                  <a:pt x="146557" y="161761"/>
                </a:lnTo>
                <a:lnTo>
                  <a:pt x="150092" y="162133"/>
                </a:lnTo>
                <a:lnTo>
                  <a:pt x="162877" y="1628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32"/>
          <p:cNvSpPr/>
          <p:nvPr/>
        </p:nvSpPr>
        <p:spPr>
          <a:xfrm>
            <a:off x="4391977" y="5190642"/>
            <a:ext cx="171451" cy="235751"/>
          </a:xfrm>
          <a:custGeom>
            <a:avLst/>
            <a:gdLst/>
            <a:ahLst/>
            <a:cxnLst/>
            <a:rect l="0" t="0" r="0" b="0"/>
            <a:pathLst>
              <a:path w="171451" h="235751">
                <a:moveTo>
                  <a:pt x="0" y="12865"/>
                </a:moveTo>
                <a:lnTo>
                  <a:pt x="0" y="21967"/>
                </a:lnTo>
                <a:lnTo>
                  <a:pt x="953" y="28458"/>
                </a:lnTo>
                <a:lnTo>
                  <a:pt x="2540" y="36595"/>
                </a:lnTo>
                <a:lnTo>
                  <a:pt x="11932" y="81582"/>
                </a:lnTo>
                <a:lnTo>
                  <a:pt x="24702" y="158744"/>
                </a:lnTo>
                <a:lnTo>
                  <a:pt x="30029" y="194540"/>
                </a:lnTo>
                <a:lnTo>
                  <a:pt x="31449" y="205419"/>
                </a:lnTo>
                <a:lnTo>
                  <a:pt x="32396" y="213625"/>
                </a:lnTo>
                <a:lnTo>
                  <a:pt x="33028" y="220047"/>
                </a:lnTo>
                <a:lnTo>
                  <a:pt x="34041" y="232649"/>
                </a:lnTo>
                <a:lnTo>
                  <a:pt x="33171" y="232730"/>
                </a:lnTo>
                <a:lnTo>
                  <a:pt x="29666" y="230280"/>
                </a:lnTo>
                <a:lnTo>
                  <a:pt x="28349" y="226388"/>
                </a:lnTo>
                <a:lnTo>
                  <a:pt x="27473" y="220936"/>
                </a:lnTo>
                <a:lnTo>
                  <a:pt x="26887" y="214444"/>
                </a:lnTo>
                <a:lnTo>
                  <a:pt x="25545" y="206306"/>
                </a:lnTo>
                <a:lnTo>
                  <a:pt x="23697" y="197071"/>
                </a:lnTo>
                <a:lnTo>
                  <a:pt x="21513" y="187104"/>
                </a:lnTo>
                <a:lnTo>
                  <a:pt x="21010" y="171887"/>
                </a:lnTo>
                <a:lnTo>
                  <a:pt x="21626" y="153170"/>
                </a:lnTo>
                <a:lnTo>
                  <a:pt x="22991" y="132119"/>
                </a:lnTo>
                <a:lnTo>
                  <a:pt x="24852" y="114275"/>
                </a:lnTo>
                <a:lnTo>
                  <a:pt x="27045" y="98569"/>
                </a:lnTo>
                <a:lnTo>
                  <a:pt x="29460" y="84289"/>
                </a:lnTo>
                <a:lnTo>
                  <a:pt x="32975" y="71911"/>
                </a:lnTo>
                <a:lnTo>
                  <a:pt x="37224" y="60801"/>
                </a:lnTo>
                <a:lnTo>
                  <a:pt x="41960" y="50538"/>
                </a:lnTo>
                <a:lnTo>
                  <a:pt x="46071" y="42743"/>
                </a:lnTo>
                <a:lnTo>
                  <a:pt x="49764" y="36593"/>
                </a:lnTo>
                <a:lnTo>
                  <a:pt x="53178" y="31541"/>
                </a:lnTo>
                <a:lnTo>
                  <a:pt x="57360" y="26269"/>
                </a:lnTo>
                <a:lnTo>
                  <a:pt x="62052" y="20848"/>
                </a:lnTo>
                <a:lnTo>
                  <a:pt x="67086" y="15330"/>
                </a:lnTo>
                <a:lnTo>
                  <a:pt x="71394" y="11651"/>
                </a:lnTo>
                <a:lnTo>
                  <a:pt x="75219" y="9198"/>
                </a:lnTo>
                <a:lnTo>
                  <a:pt x="82961" y="5520"/>
                </a:lnTo>
                <a:lnTo>
                  <a:pt x="92751" y="711"/>
                </a:lnTo>
                <a:lnTo>
                  <a:pt x="98029" y="0"/>
                </a:lnTo>
                <a:lnTo>
                  <a:pt x="103453" y="478"/>
                </a:lnTo>
                <a:lnTo>
                  <a:pt x="108973" y="1750"/>
                </a:lnTo>
                <a:lnTo>
                  <a:pt x="113606" y="2597"/>
                </a:lnTo>
                <a:lnTo>
                  <a:pt x="117648" y="3163"/>
                </a:lnTo>
                <a:lnTo>
                  <a:pt x="121294" y="3539"/>
                </a:lnTo>
                <a:lnTo>
                  <a:pt x="124678" y="5695"/>
                </a:lnTo>
                <a:lnTo>
                  <a:pt x="127887" y="9038"/>
                </a:lnTo>
                <a:lnTo>
                  <a:pt x="130977" y="13171"/>
                </a:lnTo>
                <a:lnTo>
                  <a:pt x="134412" y="20304"/>
                </a:lnTo>
                <a:lnTo>
                  <a:pt x="135328" y="23539"/>
                </a:lnTo>
                <a:lnTo>
                  <a:pt x="137844" y="28553"/>
                </a:lnTo>
                <a:lnTo>
                  <a:pt x="141426" y="34754"/>
                </a:lnTo>
                <a:lnTo>
                  <a:pt x="145719" y="41745"/>
                </a:lnTo>
                <a:lnTo>
                  <a:pt x="148581" y="48311"/>
                </a:lnTo>
                <a:lnTo>
                  <a:pt x="150489" y="54593"/>
                </a:lnTo>
                <a:lnTo>
                  <a:pt x="151761" y="60686"/>
                </a:lnTo>
                <a:lnTo>
                  <a:pt x="153561" y="66654"/>
                </a:lnTo>
                <a:lnTo>
                  <a:pt x="155715" y="72537"/>
                </a:lnTo>
                <a:lnTo>
                  <a:pt x="158102" y="78363"/>
                </a:lnTo>
                <a:lnTo>
                  <a:pt x="159694" y="85106"/>
                </a:lnTo>
                <a:lnTo>
                  <a:pt x="160755" y="92458"/>
                </a:lnTo>
                <a:lnTo>
                  <a:pt x="161463" y="100217"/>
                </a:lnTo>
                <a:lnTo>
                  <a:pt x="161934" y="116820"/>
                </a:lnTo>
                <a:lnTo>
                  <a:pt x="162753" y="207494"/>
                </a:lnTo>
                <a:lnTo>
                  <a:pt x="163747" y="215008"/>
                </a:lnTo>
                <a:lnTo>
                  <a:pt x="165362" y="220969"/>
                </a:lnTo>
                <a:lnTo>
                  <a:pt x="171450" y="2357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33"/>
          <p:cNvSpPr/>
          <p:nvPr/>
        </p:nvSpPr>
        <p:spPr>
          <a:xfrm>
            <a:off x="4623926" y="5229225"/>
            <a:ext cx="127521" cy="205308"/>
          </a:xfrm>
          <a:custGeom>
            <a:avLst/>
            <a:gdLst/>
            <a:ahLst/>
            <a:cxnLst/>
            <a:rect l="0" t="0" r="0" b="0"/>
            <a:pathLst>
              <a:path w="127521" h="205308">
                <a:moveTo>
                  <a:pt x="42371" y="0"/>
                </a:moveTo>
                <a:lnTo>
                  <a:pt x="29601" y="12770"/>
                </a:lnTo>
                <a:lnTo>
                  <a:pt x="28142" y="15181"/>
                </a:lnTo>
                <a:lnTo>
                  <a:pt x="26523" y="20399"/>
                </a:lnTo>
                <a:lnTo>
                  <a:pt x="23262" y="25894"/>
                </a:lnTo>
                <a:lnTo>
                  <a:pt x="21059" y="28693"/>
                </a:lnTo>
                <a:lnTo>
                  <a:pt x="18638" y="32463"/>
                </a:lnTo>
                <a:lnTo>
                  <a:pt x="16072" y="36882"/>
                </a:lnTo>
                <a:lnTo>
                  <a:pt x="13408" y="41733"/>
                </a:lnTo>
                <a:lnTo>
                  <a:pt x="10680" y="47824"/>
                </a:lnTo>
                <a:lnTo>
                  <a:pt x="7909" y="54743"/>
                </a:lnTo>
                <a:lnTo>
                  <a:pt x="5108" y="62212"/>
                </a:lnTo>
                <a:lnTo>
                  <a:pt x="3242" y="69098"/>
                </a:lnTo>
                <a:lnTo>
                  <a:pt x="1997" y="75592"/>
                </a:lnTo>
                <a:lnTo>
                  <a:pt x="1168" y="81827"/>
                </a:lnTo>
                <a:lnTo>
                  <a:pt x="614" y="90747"/>
                </a:lnTo>
                <a:lnTo>
                  <a:pt x="0" y="113357"/>
                </a:lnTo>
                <a:lnTo>
                  <a:pt x="789" y="123196"/>
                </a:lnTo>
                <a:lnTo>
                  <a:pt x="2267" y="131660"/>
                </a:lnTo>
                <a:lnTo>
                  <a:pt x="4205" y="139208"/>
                </a:lnTo>
                <a:lnTo>
                  <a:pt x="5497" y="146146"/>
                </a:lnTo>
                <a:lnTo>
                  <a:pt x="6359" y="152675"/>
                </a:lnTo>
                <a:lnTo>
                  <a:pt x="6932" y="158934"/>
                </a:lnTo>
                <a:lnTo>
                  <a:pt x="8268" y="164058"/>
                </a:lnTo>
                <a:lnTo>
                  <a:pt x="10110" y="168427"/>
                </a:lnTo>
                <a:lnTo>
                  <a:pt x="12291" y="172292"/>
                </a:lnTo>
                <a:lnTo>
                  <a:pt x="15650" y="176774"/>
                </a:lnTo>
                <a:lnTo>
                  <a:pt x="19795" y="181667"/>
                </a:lnTo>
                <a:lnTo>
                  <a:pt x="31033" y="194105"/>
                </a:lnTo>
                <a:lnTo>
                  <a:pt x="35109" y="198346"/>
                </a:lnTo>
                <a:lnTo>
                  <a:pt x="37530" y="200811"/>
                </a:lnTo>
                <a:lnTo>
                  <a:pt x="40096" y="202454"/>
                </a:lnTo>
                <a:lnTo>
                  <a:pt x="42759" y="203549"/>
                </a:lnTo>
                <a:lnTo>
                  <a:pt x="45487" y="204279"/>
                </a:lnTo>
                <a:lnTo>
                  <a:pt x="48259" y="204766"/>
                </a:lnTo>
                <a:lnTo>
                  <a:pt x="51059" y="205091"/>
                </a:lnTo>
                <a:lnTo>
                  <a:pt x="53878" y="205307"/>
                </a:lnTo>
                <a:lnTo>
                  <a:pt x="57662" y="204499"/>
                </a:lnTo>
                <a:lnTo>
                  <a:pt x="62090" y="203007"/>
                </a:lnTo>
                <a:lnTo>
                  <a:pt x="66947" y="201060"/>
                </a:lnTo>
                <a:lnTo>
                  <a:pt x="71138" y="199763"/>
                </a:lnTo>
                <a:lnTo>
                  <a:pt x="74884" y="198897"/>
                </a:lnTo>
                <a:lnTo>
                  <a:pt x="78334" y="198321"/>
                </a:lnTo>
                <a:lnTo>
                  <a:pt x="81586" y="197936"/>
                </a:lnTo>
                <a:lnTo>
                  <a:pt x="84707" y="197680"/>
                </a:lnTo>
                <a:lnTo>
                  <a:pt x="87740" y="197509"/>
                </a:lnTo>
                <a:lnTo>
                  <a:pt x="90715" y="196443"/>
                </a:lnTo>
                <a:lnTo>
                  <a:pt x="93650" y="194779"/>
                </a:lnTo>
                <a:lnTo>
                  <a:pt x="96560" y="192718"/>
                </a:lnTo>
                <a:lnTo>
                  <a:pt x="98499" y="190391"/>
                </a:lnTo>
                <a:lnTo>
                  <a:pt x="99792" y="187887"/>
                </a:lnTo>
                <a:lnTo>
                  <a:pt x="100654" y="185265"/>
                </a:lnTo>
                <a:lnTo>
                  <a:pt x="103134" y="179708"/>
                </a:lnTo>
                <a:lnTo>
                  <a:pt x="114773" y="155587"/>
                </a:lnTo>
                <a:lnTo>
                  <a:pt x="121540" y="141857"/>
                </a:lnTo>
                <a:lnTo>
                  <a:pt x="123726" y="134577"/>
                </a:lnTo>
                <a:lnTo>
                  <a:pt x="125182" y="126865"/>
                </a:lnTo>
                <a:lnTo>
                  <a:pt x="126153" y="118867"/>
                </a:lnTo>
                <a:lnTo>
                  <a:pt x="126801" y="109724"/>
                </a:lnTo>
                <a:lnTo>
                  <a:pt x="127233" y="99819"/>
                </a:lnTo>
                <a:lnTo>
                  <a:pt x="127520" y="89406"/>
                </a:lnTo>
                <a:lnTo>
                  <a:pt x="126759" y="81512"/>
                </a:lnTo>
                <a:lnTo>
                  <a:pt x="125300" y="75296"/>
                </a:lnTo>
                <a:lnTo>
                  <a:pt x="123375" y="70199"/>
                </a:lnTo>
                <a:lnTo>
                  <a:pt x="121139" y="64897"/>
                </a:lnTo>
                <a:lnTo>
                  <a:pt x="118695" y="59457"/>
                </a:lnTo>
                <a:lnTo>
                  <a:pt x="116114" y="53926"/>
                </a:lnTo>
                <a:lnTo>
                  <a:pt x="113441" y="49285"/>
                </a:lnTo>
                <a:lnTo>
                  <a:pt x="110705" y="45239"/>
                </a:lnTo>
                <a:lnTo>
                  <a:pt x="107930" y="41589"/>
                </a:lnTo>
                <a:lnTo>
                  <a:pt x="105127" y="38204"/>
                </a:lnTo>
                <a:lnTo>
                  <a:pt x="102306" y="34994"/>
                </a:lnTo>
                <a:lnTo>
                  <a:pt x="99472" y="31901"/>
                </a:lnTo>
                <a:lnTo>
                  <a:pt x="96631" y="29840"/>
                </a:lnTo>
                <a:lnTo>
                  <a:pt x="93784" y="28466"/>
                </a:lnTo>
                <a:lnTo>
                  <a:pt x="90934" y="27549"/>
                </a:lnTo>
                <a:lnTo>
                  <a:pt x="88081" y="25986"/>
                </a:lnTo>
                <a:lnTo>
                  <a:pt x="85227" y="23991"/>
                </a:lnTo>
                <a:lnTo>
                  <a:pt x="82372" y="21709"/>
                </a:lnTo>
                <a:lnTo>
                  <a:pt x="79516" y="20188"/>
                </a:lnTo>
                <a:lnTo>
                  <a:pt x="76659" y="19174"/>
                </a:lnTo>
                <a:lnTo>
                  <a:pt x="73802" y="18497"/>
                </a:lnTo>
                <a:lnTo>
                  <a:pt x="69992" y="18046"/>
                </a:lnTo>
                <a:lnTo>
                  <a:pt x="65548" y="17746"/>
                </a:lnTo>
                <a:lnTo>
                  <a:pt x="50944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34"/>
          <p:cNvSpPr/>
          <p:nvPr/>
        </p:nvSpPr>
        <p:spPr>
          <a:xfrm>
            <a:off x="5000625" y="5272087"/>
            <a:ext cx="351473" cy="17146"/>
          </a:xfrm>
          <a:custGeom>
            <a:avLst/>
            <a:gdLst/>
            <a:ahLst/>
            <a:cxnLst/>
            <a:rect l="0" t="0" r="0" b="0"/>
            <a:pathLst>
              <a:path w="351473" h="17146">
                <a:moveTo>
                  <a:pt x="0" y="17145"/>
                </a:moveTo>
                <a:lnTo>
                  <a:pt x="18203" y="17145"/>
                </a:lnTo>
                <a:lnTo>
                  <a:pt x="27375" y="16193"/>
                </a:lnTo>
                <a:lnTo>
                  <a:pt x="37300" y="14605"/>
                </a:lnTo>
                <a:lnTo>
                  <a:pt x="47726" y="12595"/>
                </a:lnTo>
                <a:lnTo>
                  <a:pt x="56582" y="11254"/>
                </a:lnTo>
                <a:lnTo>
                  <a:pt x="64392" y="10360"/>
                </a:lnTo>
                <a:lnTo>
                  <a:pt x="71502" y="9764"/>
                </a:lnTo>
                <a:lnTo>
                  <a:pt x="79100" y="9367"/>
                </a:lnTo>
                <a:lnTo>
                  <a:pt x="95163" y="8926"/>
                </a:lnTo>
                <a:lnTo>
                  <a:pt x="145808" y="8603"/>
                </a:lnTo>
                <a:lnTo>
                  <a:pt x="159118" y="7641"/>
                </a:lnTo>
                <a:lnTo>
                  <a:pt x="194226" y="4031"/>
                </a:lnTo>
                <a:lnTo>
                  <a:pt x="219019" y="2687"/>
                </a:lnTo>
                <a:lnTo>
                  <a:pt x="314761" y="531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35"/>
          <p:cNvSpPr/>
          <p:nvPr/>
        </p:nvSpPr>
        <p:spPr>
          <a:xfrm>
            <a:off x="4992052" y="5357815"/>
            <a:ext cx="351474" cy="17143"/>
          </a:xfrm>
          <a:custGeom>
            <a:avLst/>
            <a:gdLst/>
            <a:ahLst/>
            <a:cxnLst/>
            <a:rect l="0" t="0" r="0" b="0"/>
            <a:pathLst>
              <a:path w="351474" h="17143">
                <a:moveTo>
                  <a:pt x="0" y="8570"/>
                </a:moveTo>
                <a:lnTo>
                  <a:pt x="16482" y="8570"/>
                </a:lnTo>
                <a:lnTo>
                  <a:pt x="20514" y="7617"/>
                </a:lnTo>
                <a:lnTo>
                  <a:pt x="24153" y="6030"/>
                </a:lnTo>
                <a:lnTo>
                  <a:pt x="27533" y="4019"/>
                </a:lnTo>
                <a:lnTo>
                  <a:pt x="31690" y="2678"/>
                </a:lnTo>
                <a:lnTo>
                  <a:pt x="36367" y="1784"/>
                </a:lnTo>
                <a:lnTo>
                  <a:pt x="41389" y="1188"/>
                </a:lnTo>
                <a:lnTo>
                  <a:pt x="47596" y="792"/>
                </a:lnTo>
                <a:lnTo>
                  <a:pt x="54591" y="526"/>
                </a:lnTo>
                <a:lnTo>
                  <a:pt x="75547" y="154"/>
                </a:lnTo>
                <a:lnTo>
                  <a:pt x="190832" y="0"/>
                </a:lnTo>
                <a:lnTo>
                  <a:pt x="214851" y="952"/>
                </a:lnTo>
                <a:lnTo>
                  <a:pt x="238484" y="2538"/>
                </a:lnTo>
                <a:lnTo>
                  <a:pt x="279348" y="5889"/>
                </a:lnTo>
                <a:lnTo>
                  <a:pt x="303860" y="7378"/>
                </a:lnTo>
                <a:lnTo>
                  <a:pt x="314016" y="8728"/>
                </a:lnTo>
                <a:lnTo>
                  <a:pt x="323644" y="10580"/>
                </a:lnTo>
                <a:lnTo>
                  <a:pt x="351473" y="171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Solve for x.</a:t>
            </a:r>
            <a:br>
              <a:rPr lang="en-US" dirty="0" smtClean="0"/>
            </a:br>
            <a:r>
              <a:rPr lang="en-US" dirty="0" smtClean="0"/>
              <a:t>2x + 5 = 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0"/>
          <p:cNvSpPr/>
          <p:nvPr/>
        </p:nvSpPr>
        <p:spPr>
          <a:xfrm>
            <a:off x="981314" y="2271746"/>
            <a:ext cx="195976" cy="257022"/>
          </a:xfrm>
          <a:custGeom>
            <a:avLst/>
            <a:gdLst/>
            <a:ahLst/>
            <a:cxnLst/>
            <a:rect l="0" t="0" r="0" b="0"/>
            <a:pathLst>
              <a:path w="195976" h="257022">
                <a:moveTo>
                  <a:pt x="7380" y="85691"/>
                </a:moveTo>
                <a:lnTo>
                  <a:pt x="2830" y="81140"/>
                </a:lnTo>
                <a:lnTo>
                  <a:pt x="1489" y="78847"/>
                </a:lnTo>
                <a:lnTo>
                  <a:pt x="0" y="73759"/>
                </a:lnTo>
                <a:lnTo>
                  <a:pt x="555" y="72021"/>
                </a:lnTo>
                <a:lnTo>
                  <a:pt x="1878" y="70863"/>
                </a:lnTo>
                <a:lnTo>
                  <a:pt x="3712" y="70091"/>
                </a:lnTo>
                <a:lnTo>
                  <a:pt x="5887" y="65766"/>
                </a:lnTo>
                <a:lnTo>
                  <a:pt x="8290" y="59072"/>
                </a:lnTo>
                <a:lnTo>
                  <a:pt x="10844" y="50800"/>
                </a:lnTo>
                <a:lnTo>
                  <a:pt x="13500" y="44333"/>
                </a:lnTo>
                <a:lnTo>
                  <a:pt x="16222" y="39069"/>
                </a:lnTo>
                <a:lnTo>
                  <a:pt x="18990" y="34607"/>
                </a:lnTo>
                <a:lnTo>
                  <a:pt x="31987" y="14675"/>
                </a:lnTo>
                <a:lnTo>
                  <a:pt x="36167" y="9772"/>
                </a:lnTo>
                <a:lnTo>
                  <a:pt x="39907" y="6503"/>
                </a:lnTo>
                <a:lnTo>
                  <a:pt x="43352" y="4324"/>
                </a:lnTo>
                <a:lnTo>
                  <a:pt x="46602" y="2871"/>
                </a:lnTo>
                <a:lnTo>
                  <a:pt x="49720" y="1903"/>
                </a:lnTo>
                <a:lnTo>
                  <a:pt x="55726" y="827"/>
                </a:lnTo>
                <a:lnTo>
                  <a:pt x="61570" y="349"/>
                </a:lnTo>
                <a:lnTo>
                  <a:pt x="72422" y="136"/>
                </a:lnTo>
                <a:lnTo>
                  <a:pt x="93571" y="0"/>
                </a:lnTo>
                <a:lnTo>
                  <a:pt x="98178" y="1894"/>
                </a:lnTo>
                <a:lnTo>
                  <a:pt x="103155" y="5061"/>
                </a:lnTo>
                <a:lnTo>
                  <a:pt x="108378" y="9078"/>
                </a:lnTo>
                <a:lnTo>
                  <a:pt x="112812" y="12708"/>
                </a:lnTo>
                <a:lnTo>
                  <a:pt x="116721" y="16081"/>
                </a:lnTo>
                <a:lnTo>
                  <a:pt x="120279" y="19282"/>
                </a:lnTo>
                <a:lnTo>
                  <a:pt x="122651" y="22368"/>
                </a:lnTo>
                <a:lnTo>
                  <a:pt x="125287" y="28338"/>
                </a:lnTo>
                <a:lnTo>
                  <a:pt x="126458" y="34165"/>
                </a:lnTo>
                <a:lnTo>
                  <a:pt x="126771" y="37053"/>
                </a:lnTo>
                <a:lnTo>
                  <a:pt x="129836" y="43741"/>
                </a:lnTo>
                <a:lnTo>
                  <a:pt x="134738" y="52962"/>
                </a:lnTo>
                <a:lnTo>
                  <a:pt x="140863" y="63872"/>
                </a:lnTo>
                <a:lnTo>
                  <a:pt x="143994" y="72097"/>
                </a:lnTo>
                <a:lnTo>
                  <a:pt x="145128" y="78534"/>
                </a:lnTo>
                <a:lnTo>
                  <a:pt x="144802" y="88225"/>
                </a:lnTo>
                <a:lnTo>
                  <a:pt x="144657" y="95707"/>
                </a:lnTo>
                <a:lnTo>
                  <a:pt x="141760" y="100941"/>
                </a:lnTo>
                <a:lnTo>
                  <a:pt x="136972" y="107288"/>
                </a:lnTo>
                <a:lnTo>
                  <a:pt x="130922" y="114376"/>
                </a:lnTo>
                <a:lnTo>
                  <a:pt x="124984" y="120055"/>
                </a:lnTo>
                <a:lnTo>
                  <a:pt x="119120" y="124793"/>
                </a:lnTo>
                <a:lnTo>
                  <a:pt x="113306" y="128904"/>
                </a:lnTo>
                <a:lnTo>
                  <a:pt x="109430" y="133550"/>
                </a:lnTo>
                <a:lnTo>
                  <a:pt x="106846" y="138552"/>
                </a:lnTo>
                <a:lnTo>
                  <a:pt x="105123" y="143792"/>
                </a:lnTo>
                <a:lnTo>
                  <a:pt x="103022" y="148237"/>
                </a:lnTo>
                <a:lnTo>
                  <a:pt x="98148" y="155717"/>
                </a:lnTo>
                <a:lnTo>
                  <a:pt x="80947" y="178935"/>
                </a:lnTo>
                <a:lnTo>
                  <a:pt x="75475" y="186906"/>
                </a:lnTo>
                <a:lnTo>
                  <a:pt x="70874" y="194125"/>
                </a:lnTo>
                <a:lnTo>
                  <a:pt x="66855" y="200843"/>
                </a:lnTo>
                <a:lnTo>
                  <a:pt x="63222" y="207227"/>
                </a:lnTo>
                <a:lnTo>
                  <a:pt x="56647" y="219399"/>
                </a:lnTo>
                <a:lnTo>
                  <a:pt x="52607" y="226265"/>
                </a:lnTo>
                <a:lnTo>
                  <a:pt x="36043" y="252511"/>
                </a:lnTo>
                <a:lnTo>
                  <a:pt x="36014" y="254054"/>
                </a:lnTo>
                <a:lnTo>
                  <a:pt x="36947" y="255083"/>
                </a:lnTo>
                <a:lnTo>
                  <a:pt x="38522" y="255769"/>
                </a:lnTo>
                <a:lnTo>
                  <a:pt x="42811" y="256531"/>
                </a:lnTo>
                <a:lnTo>
                  <a:pt x="47892" y="256870"/>
                </a:lnTo>
                <a:lnTo>
                  <a:pt x="53326" y="257021"/>
                </a:lnTo>
                <a:lnTo>
                  <a:pt x="58013" y="256108"/>
                </a:lnTo>
                <a:lnTo>
                  <a:pt x="63996" y="254547"/>
                </a:lnTo>
                <a:lnTo>
                  <a:pt x="70841" y="252554"/>
                </a:lnTo>
                <a:lnTo>
                  <a:pt x="76358" y="251226"/>
                </a:lnTo>
                <a:lnTo>
                  <a:pt x="80988" y="250340"/>
                </a:lnTo>
                <a:lnTo>
                  <a:pt x="85027" y="249749"/>
                </a:lnTo>
                <a:lnTo>
                  <a:pt x="91530" y="248404"/>
                </a:lnTo>
                <a:lnTo>
                  <a:pt x="108915" y="244368"/>
                </a:lnTo>
                <a:lnTo>
                  <a:pt x="116980" y="242910"/>
                </a:lnTo>
                <a:lnTo>
                  <a:pt x="124262" y="241939"/>
                </a:lnTo>
                <a:lnTo>
                  <a:pt x="131021" y="241291"/>
                </a:lnTo>
                <a:lnTo>
                  <a:pt x="136480" y="239907"/>
                </a:lnTo>
                <a:lnTo>
                  <a:pt x="141072" y="238032"/>
                </a:lnTo>
                <a:lnTo>
                  <a:pt x="145086" y="235829"/>
                </a:lnTo>
                <a:lnTo>
                  <a:pt x="149666" y="234361"/>
                </a:lnTo>
                <a:lnTo>
                  <a:pt x="154625" y="233381"/>
                </a:lnTo>
                <a:lnTo>
                  <a:pt x="159836" y="232729"/>
                </a:lnTo>
                <a:lnTo>
                  <a:pt x="166167" y="232294"/>
                </a:lnTo>
                <a:lnTo>
                  <a:pt x="173246" y="232004"/>
                </a:lnTo>
                <a:lnTo>
                  <a:pt x="195975" y="2314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1271587" y="2460307"/>
            <a:ext cx="102871" cy="128589"/>
          </a:xfrm>
          <a:custGeom>
            <a:avLst/>
            <a:gdLst/>
            <a:ahLst/>
            <a:cxnLst/>
            <a:rect l="0" t="0" r="0" b="0"/>
            <a:pathLst>
              <a:path w="102871" h="128589">
                <a:moveTo>
                  <a:pt x="102870" y="0"/>
                </a:moveTo>
                <a:lnTo>
                  <a:pt x="98319" y="9102"/>
                </a:lnTo>
                <a:lnTo>
                  <a:pt x="96978" y="12735"/>
                </a:lnTo>
                <a:lnTo>
                  <a:pt x="96085" y="16110"/>
                </a:lnTo>
                <a:lnTo>
                  <a:pt x="95489" y="19313"/>
                </a:lnTo>
                <a:lnTo>
                  <a:pt x="94139" y="22400"/>
                </a:lnTo>
                <a:lnTo>
                  <a:pt x="92287" y="25411"/>
                </a:lnTo>
                <a:lnTo>
                  <a:pt x="90100" y="28371"/>
                </a:lnTo>
                <a:lnTo>
                  <a:pt x="88641" y="31296"/>
                </a:lnTo>
                <a:lnTo>
                  <a:pt x="87669" y="34199"/>
                </a:lnTo>
                <a:lnTo>
                  <a:pt x="87021" y="37087"/>
                </a:lnTo>
                <a:lnTo>
                  <a:pt x="85637" y="39965"/>
                </a:lnTo>
                <a:lnTo>
                  <a:pt x="83761" y="42836"/>
                </a:lnTo>
                <a:lnTo>
                  <a:pt x="81558" y="45702"/>
                </a:lnTo>
                <a:lnTo>
                  <a:pt x="79137" y="48566"/>
                </a:lnTo>
                <a:lnTo>
                  <a:pt x="76571" y="51427"/>
                </a:lnTo>
                <a:lnTo>
                  <a:pt x="71179" y="57147"/>
                </a:lnTo>
                <a:lnTo>
                  <a:pt x="54270" y="74295"/>
                </a:lnTo>
                <a:lnTo>
                  <a:pt x="24051" y="104536"/>
                </a:lnTo>
                <a:lnTo>
                  <a:pt x="21749" y="107791"/>
                </a:lnTo>
                <a:lnTo>
                  <a:pt x="20214" y="110913"/>
                </a:lnTo>
                <a:lnTo>
                  <a:pt x="19191" y="113947"/>
                </a:lnTo>
                <a:lnTo>
                  <a:pt x="17557" y="116922"/>
                </a:lnTo>
                <a:lnTo>
                  <a:pt x="15514" y="119858"/>
                </a:lnTo>
                <a:lnTo>
                  <a:pt x="13200" y="122768"/>
                </a:lnTo>
                <a:lnTo>
                  <a:pt x="10705" y="124708"/>
                </a:lnTo>
                <a:lnTo>
                  <a:pt x="8089" y="126001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1280159" y="2460307"/>
            <a:ext cx="197169" cy="120016"/>
          </a:xfrm>
          <a:custGeom>
            <a:avLst/>
            <a:gdLst/>
            <a:ahLst/>
            <a:cxnLst/>
            <a:rect l="0" t="0" r="0" b="0"/>
            <a:pathLst>
              <a:path w="197169" h="120016">
                <a:moveTo>
                  <a:pt x="0" y="0"/>
                </a:moveTo>
                <a:lnTo>
                  <a:pt x="9102" y="9102"/>
                </a:lnTo>
                <a:lnTo>
                  <a:pt x="14641" y="13688"/>
                </a:lnTo>
                <a:lnTo>
                  <a:pt x="21191" y="18650"/>
                </a:lnTo>
                <a:lnTo>
                  <a:pt x="28415" y="23864"/>
                </a:lnTo>
                <a:lnTo>
                  <a:pt x="35136" y="27339"/>
                </a:lnTo>
                <a:lnTo>
                  <a:pt x="41521" y="29656"/>
                </a:lnTo>
                <a:lnTo>
                  <a:pt x="47684" y="31201"/>
                </a:lnTo>
                <a:lnTo>
                  <a:pt x="52744" y="33183"/>
                </a:lnTo>
                <a:lnTo>
                  <a:pt x="57071" y="35457"/>
                </a:lnTo>
                <a:lnTo>
                  <a:pt x="60907" y="37925"/>
                </a:lnTo>
                <a:lnTo>
                  <a:pt x="65370" y="40524"/>
                </a:lnTo>
                <a:lnTo>
                  <a:pt x="70250" y="43208"/>
                </a:lnTo>
                <a:lnTo>
                  <a:pt x="75409" y="45951"/>
                </a:lnTo>
                <a:lnTo>
                  <a:pt x="79800" y="48731"/>
                </a:lnTo>
                <a:lnTo>
                  <a:pt x="83680" y="51538"/>
                </a:lnTo>
                <a:lnTo>
                  <a:pt x="87219" y="54361"/>
                </a:lnTo>
                <a:lnTo>
                  <a:pt x="90531" y="57196"/>
                </a:lnTo>
                <a:lnTo>
                  <a:pt x="93692" y="60038"/>
                </a:lnTo>
                <a:lnTo>
                  <a:pt x="96751" y="62885"/>
                </a:lnTo>
                <a:lnTo>
                  <a:pt x="100696" y="65736"/>
                </a:lnTo>
                <a:lnTo>
                  <a:pt x="105231" y="68589"/>
                </a:lnTo>
                <a:lnTo>
                  <a:pt x="110159" y="71444"/>
                </a:lnTo>
                <a:lnTo>
                  <a:pt x="114397" y="74299"/>
                </a:lnTo>
                <a:lnTo>
                  <a:pt x="118175" y="77155"/>
                </a:lnTo>
                <a:lnTo>
                  <a:pt x="121646" y="80012"/>
                </a:lnTo>
                <a:lnTo>
                  <a:pt x="125865" y="82869"/>
                </a:lnTo>
                <a:lnTo>
                  <a:pt x="130583" y="85726"/>
                </a:lnTo>
                <a:lnTo>
                  <a:pt x="135633" y="88583"/>
                </a:lnTo>
                <a:lnTo>
                  <a:pt x="151404" y="96838"/>
                </a:lnTo>
                <a:lnTo>
                  <a:pt x="183472" y="113108"/>
                </a:lnTo>
                <a:lnTo>
                  <a:pt x="188989" y="115411"/>
                </a:lnTo>
                <a:lnTo>
                  <a:pt x="193621" y="116945"/>
                </a:lnTo>
                <a:lnTo>
                  <a:pt x="197168" y="12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1623412" y="2455368"/>
            <a:ext cx="16793" cy="116383"/>
          </a:xfrm>
          <a:custGeom>
            <a:avLst/>
            <a:gdLst/>
            <a:ahLst/>
            <a:cxnLst/>
            <a:rect l="0" t="0" r="0" b="0"/>
            <a:pathLst>
              <a:path w="16793" h="116383">
                <a:moveTo>
                  <a:pt x="8220" y="4939"/>
                </a:moveTo>
                <a:lnTo>
                  <a:pt x="3669" y="388"/>
                </a:lnTo>
                <a:lnTo>
                  <a:pt x="2328" y="0"/>
                </a:lnTo>
                <a:lnTo>
                  <a:pt x="1435" y="694"/>
                </a:lnTo>
                <a:lnTo>
                  <a:pt x="839" y="2109"/>
                </a:lnTo>
                <a:lnTo>
                  <a:pt x="442" y="4005"/>
                </a:lnTo>
                <a:lnTo>
                  <a:pt x="177" y="6221"/>
                </a:lnTo>
                <a:lnTo>
                  <a:pt x="0" y="8651"/>
                </a:lnTo>
                <a:lnTo>
                  <a:pt x="835" y="11224"/>
                </a:lnTo>
                <a:lnTo>
                  <a:pt x="2344" y="13891"/>
                </a:lnTo>
                <a:lnTo>
                  <a:pt x="4303" y="16622"/>
                </a:lnTo>
                <a:lnTo>
                  <a:pt x="5608" y="19395"/>
                </a:lnTo>
                <a:lnTo>
                  <a:pt x="6479" y="22197"/>
                </a:lnTo>
                <a:lnTo>
                  <a:pt x="7059" y="25017"/>
                </a:lnTo>
                <a:lnTo>
                  <a:pt x="7446" y="27849"/>
                </a:lnTo>
                <a:lnTo>
                  <a:pt x="7704" y="30690"/>
                </a:lnTo>
                <a:lnTo>
                  <a:pt x="7876" y="33536"/>
                </a:lnTo>
                <a:lnTo>
                  <a:pt x="8067" y="39239"/>
                </a:lnTo>
                <a:lnTo>
                  <a:pt x="8175" y="50344"/>
                </a:lnTo>
                <a:lnTo>
                  <a:pt x="8219" y="97615"/>
                </a:lnTo>
                <a:lnTo>
                  <a:pt x="9172" y="101013"/>
                </a:lnTo>
                <a:lnTo>
                  <a:pt x="10760" y="103278"/>
                </a:lnTo>
                <a:lnTo>
                  <a:pt x="12770" y="104789"/>
                </a:lnTo>
                <a:lnTo>
                  <a:pt x="14111" y="106748"/>
                </a:lnTo>
                <a:lnTo>
                  <a:pt x="15005" y="109007"/>
                </a:lnTo>
                <a:lnTo>
                  <a:pt x="16792" y="1163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1580197" y="2486025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17145"/>
                </a:moveTo>
                <a:lnTo>
                  <a:pt x="18203" y="12594"/>
                </a:lnTo>
                <a:lnTo>
                  <a:pt x="24518" y="11253"/>
                </a:lnTo>
                <a:lnTo>
                  <a:pt x="29680" y="10359"/>
                </a:lnTo>
                <a:lnTo>
                  <a:pt x="34074" y="9764"/>
                </a:lnTo>
                <a:lnTo>
                  <a:pt x="38909" y="9367"/>
                </a:lnTo>
                <a:lnTo>
                  <a:pt x="44037" y="9101"/>
                </a:lnTo>
                <a:lnTo>
                  <a:pt x="54814" y="8807"/>
                </a:lnTo>
                <a:lnTo>
                  <a:pt x="65954" y="8677"/>
                </a:lnTo>
                <a:lnTo>
                  <a:pt x="76354" y="7689"/>
                </a:lnTo>
                <a:lnTo>
                  <a:pt x="125714" y="1801"/>
                </a:lnTo>
                <a:lnTo>
                  <a:pt x="132387" y="1200"/>
                </a:lnTo>
                <a:lnTo>
                  <a:pt x="137788" y="800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1837419" y="2400300"/>
            <a:ext cx="262409" cy="240031"/>
          </a:xfrm>
          <a:custGeom>
            <a:avLst/>
            <a:gdLst/>
            <a:ahLst/>
            <a:cxnLst/>
            <a:rect l="0" t="0" r="0" b="0"/>
            <a:pathLst>
              <a:path w="262409" h="240031">
                <a:moveTo>
                  <a:pt x="179975" y="0"/>
                </a:moveTo>
                <a:lnTo>
                  <a:pt x="97361" y="0"/>
                </a:lnTo>
                <a:lnTo>
                  <a:pt x="92514" y="952"/>
                </a:lnTo>
                <a:lnTo>
                  <a:pt x="84589" y="4551"/>
                </a:lnTo>
                <a:lnTo>
                  <a:pt x="79237" y="5891"/>
                </a:lnTo>
                <a:lnTo>
                  <a:pt x="72811" y="6785"/>
                </a:lnTo>
                <a:lnTo>
                  <a:pt x="65670" y="7380"/>
                </a:lnTo>
                <a:lnTo>
                  <a:pt x="56147" y="7778"/>
                </a:lnTo>
                <a:lnTo>
                  <a:pt x="32866" y="8219"/>
                </a:lnTo>
                <a:lnTo>
                  <a:pt x="24752" y="9289"/>
                </a:lnTo>
                <a:lnTo>
                  <a:pt x="19343" y="10955"/>
                </a:lnTo>
                <a:lnTo>
                  <a:pt x="12381" y="15346"/>
                </a:lnTo>
                <a:lnTo>
                  <a:pt x="6112" y="20473"/>
                </a:lnTo>
                <a:lnTo>
                  <a:pt x="4059" y="23173"/>
                </a:lnTo>
                <a:lnTo>
                  <a:pt x="1169" y="30573"/>
                </a:lnTo>
                <a:lnTo>
                  <a:pt x="494" y="32637"/>
                </a:lnTo>
                <a:lnTo>
                  <a:pt x="313" y="37951"/>
                </a:lnTo>
                <a:lnTo>
                  <a:pt x="0" y="80151"/>
                </a:lnTo>
                <a:lnTo>
                  <a:pt x="937" y="87724"/>
                </a:lnTo>
                <a:lnTo>
                  <a:pt x="2514" y="95630"/>
                </a:lnTo>
                <a:lnTo>
                  <a:pt x="4518" y="103758"/>
                </a:lnTo>
                <a:lnTo>
                  <a:pt x="5854" y="112987"/>
                </a:lnTo>
                <a:lnTo>
                  <a:pt x="6744" y="122950"/>
                </a:lnTo>
                <a:lnTo>
                  <a:pt x="7734" y="141321"/>
                </a:lnTo>
                <a:lnTo>
                  <a:pt x="8421" y="159850"/>
                </a:lnTo>
                <a:lnTo>
                  <a:pt x="8495" y="166531"/>
                </a:lnTo>
                <a:lnTo>
                  <a:pt x="9457" y="168170"/>
                </a:lnTo>
                <a:lnTo>
                  <a:pt x="11052" y="169264"/>
                </a:lnTo>
                <a:lnTo>
                  <a:pt x="13067" y="169992"/>
                </a:lnTo>
                <a:lnTo>
                  <a:pt x="16316" y="169526"/>
                </a:lnTo>
                <a:lnTo>
                  <a:pt x="20386" y="168262"/>
                </a:lnTo>
                <a:lnTo>
                  <a:pt x="25005" y="166467"/>
                </a:lnTo>
                <a:lnTo>
                  <a:pt x="29990" y="164318"/>
                </a:lnTo>
                <a:lnTo>
                  <a:pt x="40607" y="159390"/>
                </a:lnTo>
                <a:lnTo>
                  <a:pt x="45153" y="156742"/>
                </a:lnTo>
                <a:lnTo>
                  <a:pt x="52745" y="151261"/>
                </a:lnTo>
                <a:lnTo>
                  <a:pt x="57055" y="148465"/>
                </a:lnTo>
                <a:lnTo>
                  <a:pt x="61833" y="145649"/>
                </a:lnTo>
                <a:lnTo>
                  <a:pt x="66924" y="142819"/>
                </a:lnTo>
                <a:lnTo>
                  <a:pt x="77660" y="137135"/>
                </a:lnTo>
                <a:lnTo>
                  <a:pt x="83190" y="134286"/>
                </a:lnTo>
                <a:lnTo>
                  <a:pt x="89735" y="132386"/>
                </a:lnTo>
                <a:lnTo>
                  <a:pt x="96955" y="131120"/>
                </a:lnTo>
                <a:lnTo>
                  <a:pt x="104626" y="130276"/>
                </a:lnTo>
                <a:lnTo>
                  <a:pt x="111645" y="129713"/>
                </a:lnTo>
                <a:lnTo>
                  <a:pt x="118229" y="129338"/>
                </a:lnTo>
                <a:lnTo>
                  <a:pt x="130625" y="128921"/>
                </a:lnTo>
                <a:lnTo>
                  <a:pt x="150219" y="128686"/>
                </a:lnTo>
                <a:lnTo>
                  <a:pt x="191850" y="128600"/>
                </a:lnTo>
                <a:lnTo>
                  <a:pt x="199322" y="129548"/>
                </a:lnTo>
                <a:lnTo>
                  <a:pt x="207160" y="131133"/>
                </a:lnTo>
                <a:lnTo>
                  <a:pt x="215244" y="133142"/>
                </a:lnTo>
                <a:lnTo>
                  <a:pt x="222538" y="136386"/>
                </a:lnTo>
                <a:lnTo>
                  <a:pt x="229305" y="140454"/>
                </a:lnTo>
                <a:lnTo>
                  <a:pt x="235722" y="145071"/>
                </a:lnTo>
                <a:lnTo>
                  <a:pt x="241905" y="150054"/>
                </a:lnTo>
                <a:lnTo>
                  <a:pt x="247932" y="155281"/>
                </a:lnTo>
                <a:lnTo>
                  <a:pt x="262191" y="168256"/>
                </a:lnTo>
                <a:lnTo>
                  <a:pt x="262408" y="171225"/>
                </a:lnTo>
                <a:lnTo>
                  <a:pt x="261600" y="175110"/>
                </a:lnTo>
                <a:lnTo>
                  <a:pt x="260109" y="179605"/>
                </a:lnTo>
                <a:lnTo>
                  <a:pt x="258163" y="183554"/>
                </a:lnTo>
                <a:lnTo>
                  <a:pt x="253461" y="190482"/>
                </a:lnTo>
                <a:lnTo>
                  <a:pt x="250873" y="192710"/>
                </a:lnTo>
                <a:lnTo>
                  <a:pt x="248195" y="194196"/>
                </a:lnTo>
                <a:lnTo>
                  <a:pt x="245458" y="195186"/>
                </a:lnTo>
                <a:lnTo>
                  <a:pt x="239876" y="198827"/>
                </a:lnTo>
                <a:lnTo>
                  <a:pt x="233268" y="203620"/>
                </a:lnTo>
                <a:lnTo>
                  <a:pt x="228839" y="206231"/>
                </a:lnTo>
                <a:lnTo>
                  <a:pt x="223981" y="208925"/>
                </a:lnTo>
                <a:lnTo>
                  <a:pt x="216044" y="211918"/>
                </a:lnTo>
                <a:lnTo>
                  <a:pt x="212593" y="212716"/>
                </a:lnTo>
                <a:lnTo>
                  <a:pt x="206220" y="216143"/>
                </a:lnTo>
                <a:lnTo>
                  <a:pt x="203187" y="218390"/>
                </a:lnTo>
                <a:lnTo>
                  <a:pt x="199260" y="219888"/>
                </a:lnTo>
                <a:lnTo>
                  <a:pt x="194737" y="220887"/>
                </a:lnTo>
                <a:lnTo>
                  <a:pt x="189816" y="221553"/>
                </a:lnTo>
                <a:lnTo>
                  <a:pt x="184631" y="222949"/>
                </a:lnTo>
                <a:lnTo>
                  <a:pt x="179269" y="224833"/>
                </a:lnTo>
                <a:lnTo>
                  <a:pt x="173790" y="227041"/>
                </a:lnTo>
                <a:lnTo>
                  <a:pt x="168232" y="228513"/>
                </a:lnTo>
                <a:lnTo>
                  <a:pt x="162621" y="229494"/>
                </a:lnTo>
                <a:lnTo>
                  <a:pt x="156976" y="230149"/>
                </a:lnTo>
                <a:lnTo>
                  <a:pt x="152260" y="230585"/>
                </a:lnTo>
                <a:lnTo>
                  <a:pt x="144480" y="231069"/>
                </a:lnTo>
                <a:lnTo>
                  <a:pt x="141072" y="232151"/>
                </a:lnTo>
                <a:lnTo>
                  <a:pt x="137847" y="233825"/>
                </a:lnTo>
                <a:lnTo>
                  <a:pt x="12854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2248852" y="2528887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0" y="17145"/>
                </a:moveTo>
                <a:lnTo>
                  <a:pt x="9102" y="12594"/>
                </a:lnTo>
                <a:lnTo>
                  <a:pt x="14640" y="11254"/>
                </a:lnTo>
                <a:lnTo>
                  <a:pt x="21190" y="10360"/>
                </a:lnTo>
                <a:lnTo>
                  <a:pt x="28414" y="9764"/>
                </a:lnTo>
                <a:lnTo>
                  <a:pt x="35135" y="8415"/>
                </a:lnTo>
                <a:lnTo>
                  <a:pt x="41521" y="6562"/>
                </a:lnTo>
                <a:lnTo>
                  <a:pt x="47683" y="4375"/>
                </a:lnTo>
                <a:lnTo>
                  <a:pt x="53696" y="2916"/>
                </a:lnTo>
                <a:lnTo>
                  <a:pt x="59610" y="1944"/>
                </a:lnTo>
                <a:lnTo>
                  <a:pt x="65458" y="1296"/>
                </a:lnTo>
                <a:lnTo>
                  <a:pt x="74118" y="864"/>
                </a:lnTo>
                <a:lnTo>
                  <a:pt x="84655" y="576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2214562" y="2468880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13652" y="8572"/>
                </a:lnTo>
                <a:lnTo>
                  <a:pt x="18627" y="7620"/>
                </a:lnTo>
                <a:lnTo>
                  <a:pt x="22895" y="6032"/>
                </a:lnTo>
                <a:lnTo>
                  <a:pt x="26694" y="4021"/>
                </a:lnTo>
                <a:lnTo>
                  <a:pt x="31131" y="2680"/>
                </a:lnTo>
                <a:lnTo>
                  <a:pt x="35994" y="1787"/>
                </a:lnTo>
                <a:lnTo>
                  <a:pt x="41141" y="1191"/>
                </a:lnTo>
                <a:lnTo>
                  <a:pt x="46477" y="794"/>
                </a:lnTo>
                <a:lnTo>
                  <a:pt x="51940" y="529"/>
                </a:lnTo>
                <a:lnTo>
                  <a:pt x="64042" y="235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2514600" y="2408872"/>
            <a:ext cx="51435" cy="205741"/>
          </a:xfrm>
          <a:custGeom>
            <a:avLst/>
            <a:gdLst/>
            <a:ahLst/>
            <a:cxnLst/>
            <a:rect l="0" t="0" r="0" b="0"/>
            <a:pathLst>
              <a:path w="51435" h="205741">
                <a:moveTo>
                  <a:pt x="0" y="0"/>
                </a:moveTo>
                <a:lnTo>
                  <a:pt x="11931" y="47727"/>
                </a:lnTo>
                <a:lnTo>
                  <a:pt x="13669" y="56583"/>
                </a:lnTo>
                <a:lnTo>
                  <a:pt x="14828" y="64392"/>
                </a:lnTo>
                <a:lnTo>
                  <a:pt x="15600" y="71503"/>
                </a:lnTo>
                <a:lnTo>
                  <a:pt x="16115" y="77196"/>
                </a:lnTo>
                <a:lnTo>
                  <a:pt x="16458" y="81944"/>
                </a:lnTo>
                <a:lnTo>
                  <a:pt x="16687" y="86062"/>
                </a:lnTo>
                <a:lnTo>
                  <a:pt x="16941" y="100797"/>
                </a:lnTo>
                <a:lnTo>
                  <a:pt x="17009" y="110061"/>
                </a:lnTo>
                <a:lnTo>
                  <a:pt x="18007" y="117189"/>
                </a:lnTo>
                <a:lnTo>
                  <a:pt x="19624" y="122894"/>
                </a:lnTo>
                <a:lnTo>
                  <a:pt x="21655" y="127649"/>
                </a:lnTo>
                <a:lnTo>
                  <a:pt x="23962" y="133677"/>
                </a:lnTo>
                <a:lnTo>
                  <a:pt x="29064" y="147994"/>
                </a:lnTo>
                <a:lnTo>
                  <a:pt x="30806" y="153908"/>
                </a:lnTo>
                <a:lnTo>
                  <a:pt x="31967" y="158803"/>
                </a:lnTo>
                <a:lnTo>
                  <a:pt x="32741" y="163019"/>
                </a:lnTo>
                <a:lnTo>
                  <a:pt x="33257" y="167734"/>
                </a:lnTo>
                <a:lnTo>
                  <a:pt x="33601" y="172783"/>
                </a:lnTo>
                <a:lnTo>
                  <a:pt x="34153" y="185472"/>
                </a:lnTo>
                <a:lnTo>
                  <a:pt x="35151" y="187465"/>
                </a:lnTo>
                <a:lnTo>
                  <a:pt x="36769" y="189747"/>
                </a:lnTo>
                <a:lnTo>
                  <a:pt x="38800" y="192220"/>
                </a:lnTo>
                <a:lnTo>
                  <a:pt x="40154" y="194822"/>
                </a:lnTo>
                <a:lnTo>
                  <a:pt x="41057" y="197509"/>
                </a:lnTo>
                <a:lnTo>
                  <a:pt x="51434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2643329" y="2400300"/>
            <a:ext cx="281410" cy="274321"/>
          </a:xfrm>
          <a:custGeom>
            <a:avLst/>
            <a:gdLst/>
            <a:ahLst/>
            <a:cxnLst/>
            <a:rect l="0" t="0" r="0" b="0"/>
            <a:pathLst>
              <a:path w="281410" h="274321">
                <a:moveTo>
                  <a:pt x="171308" y="0"/>
                </a:moveTo>
                <a:lnTo>
                  <a:pt x="171308" y="4551"/>
                </a:lnTo>
                <a:lnTo>
                  <a:pt x="169403" y="5891"/>
                </a:lnTo>
                <a:lnTo>
                  <a:pt x="162206" y="7380"/>
                </a:lnTo>
                <a:lnTo>
                  <a:pt x="155198" y="8043"/>
                </a:lnTo>
                <a:lnTo>
                  <a:pt x="148908" y="8337"/>
                </a:lnTo>
                <a:lnTo>
                  <a:pt x="140012" y="8502"/>
                </a:lnTo>
                <a:lnTo>
                  <a:pt x="134221" y="8541"/>
                </a:lnTo>
                <a:lnTo>
                  <a:pt x="128486" y="9504"/>
                </a:lnTo>
                <a:lnTo>
                  <a:pt x="120852" y="11098"/>
                </a:lnTo>
                <a:lnTo>
                  <a:pt x="111953" y="13114"/>
                </a:lnTo>
                <a:lnTo>
                  <a:pt x="104116" y="14457"/>
                </a:lnTo>
                <a:lnTo>
                  <a:pt x="96986" y="15353"/>
                </a:lnTo>
                <a:lnTo>
                  <a:pt x="90327" y="15950"/>
                </a:lnTo>
                <a:lnTo>
                  <a:pt x="84936" y="17301"/>
                </a:lnTo>
                <a:lnTo>
                  <a:pt x="76405" y="21342"/>
                </a:lnTo>
                <a:lnTo>
                  <a:pt x="61697" y="28972"/>
                </a:lnTo>
                <a:lnTo>
                  <a:pt x="53377" y="31926"/>
                </a:lnTo>
                <a:lnTo>
                  <a:pt x="49825" y="32714"/>
                </a:lnTo>
                <a:lnTo>
                  <a:pt x="43338" y="36129"/>
                </a:lnTo>
                <a:lnTo>
                  <a:pt x="40275" y="38374"/>
                </a:lnTo>
                <a:lnTo>
                  <a:pt x="36327" y="42727"/>
                </a:lnTo>
                <a:lnTo>
                  <a:pt x="31791" y="48487"/>
                </a:lnTo>
                <a:lnTo>
                  <a:pt x="26862" y="55185"/>
                </a:lnTo>
                <a:lnTo>
                  <a:pt x="23575" y="60602"/>
                </a:lnTo>
                <a:lnTo>
                  <a:pt x="19924" y="69162"/>
                </a:lnTo>
                <a:lnTo>
                  <a:pt x="15761" y="76141"/>
                </a:lnTo>
                <a:lnTo>
                  <a:pt x="10736" y="83370"/>
                </a:lnTo>
                <a:lnTo>
                  <a:pt x="8063" y="87965"/>
                </a:lnTo>
                <a:lnTo>
                  <a:pt x="5328" y="92933"/>
                </a:lnTo>
                <a:lnTo>
                  <a:pt x="3504" y="99103"/>
                </a:lnTo>
                <a:lnTo>
                  <a:pt x="2289" y="106073"/>
                </a:lnTo>
                <a:lnTo>
                  <a:pt x="1479" y="113578"/>
                </a:lnTo>
                <a:lnTo>
                  <a:pt x="938" y="123344"/>
                </a:lnTo>
                <a:lnTo>
                  <a:pt x="338" y="146894"/>
                </a:lnTo>
                <a:lnTo>
                  <a:pt x="0" y="168725"/>
                </a:lnTo>
                <a:lnTo>
                  <a:pt x="905" y="173443"/>
                </a:lnTo>
                <a:lnTo>
                  <a:pt x="4451" y="181225"/>
                </a:lnTo>
                <a:lnTo>
                  <a:pt x="7251" y="186411"/>
                </a:lnTo>
                <a:lnTo>
                  <a:pt x="12632" y="192499"/>
                </a:lnTo>
                <a:lnTo>
                  <a:pt x="14089" y="195007"/>
                </a:lnTo>
                <a:lnTo>
                  <a:pt x="15708" y="200335"/>
                </a:lnTo>
                <a:lnTo>
                  <a:pt x="17092" y="202136"/>
                </a:lnTo>
                <a:lnTo>
                  <a:pt x="18967" y="203337"/>
                </a:lnTo>
                <a:lnTo>
                  <a:pt x="24270" y="205265"/>
                </a:lnTo>
                <a:lnTo>
                  <a:pt x="25658" y="204471"/>
                </a:lnTo>
                <a:lnTo>
                  <a:pt x="32161" y="198802"/>
                </a:lnTo>
                <a:lnTo>
                  <a:pt x="37393" y="193766"/>
                </a:lnTo>
                <a:lnTo>
                  <a:pt x="61565" y="169736"/>
                </a:lnTo>
                <a:lnTo>
                  <a:pt x="65761" y="166497"/>
                </a:lnTo>
                <a:lnTo>
                  <a:pt x="70464" y="163386"/>
                </a:lnTo>
                <a:lnTo>
                  <a:pt x="75503" y="160359"/>
                </a:lnTo>
                <a:lnTo>
                  <a:pt x="81721" y="157388"/>
                </a:lnTo>
                <a:lnTo>
                  <a:pt x="88723" y="154455"/>
                </a:lnTo>
                <a:lnTo>
                  <a:pt x="96249" y="151547"/>
                </a:lnTo>
                <a:lnTo>
                  <a:pt x="105076" y="148657"/>
                </a:lnTo>
                <a:lnTo>
                  <a:pt x="114771" y="145777"/>
                </a:lnTo>
                <a:lnTo>
                  <a:pt x="125044" y="142904"/>
                </a:lnTo>
                <a:lnTo>
                  <a:pt x="144079" y="137173"/>
                </a:lnTo>
                <a:lnTo>
                  <a:pt x="153155" y="134311"/>
                </a:lnTo>
                <a:lnTo>
                  <a:pt x="161111" y="132403"/>
                </a:lnTo>
                <a:lnTo>
                  <a:pt x="168320" y="131131"/>
                </a:lnTo>
                <a:lnTo>
                  <a:pt x="175031" y="130283"/>
                </a:lnTo>
                <a:lnTo>
                  <a:pt x="180458" y="129718"/>
                </a:lnTo>
                <a:lnTo>
                  <a:pt x="189027" y="129090"/>
                </a:lnTo>
                <a:lnTo>
                  <a:pt x="198551" y="128810"/>
                </a:lnTo>
                <a:lnTo>
                  <a:pt x="203757" y="128736"/>
                </a:lnTo>
                <a:lnTo>
                  <a:pt x="208181" y="129639"/>
                </a:lnTo>
                <a:lnTo>
                  <a:pt x="215636" y="133182"/>
                </a:lnTo>
                <a:lnTo>
                  <a:pt x="219910" y="134508"/>
                </a:lnTo>
                <a:lnTo>
                  <a:pt x="224664" y="135392"/>
                </a:lnTo>
                <a:lnTo>
                  <a:pt x="229739" y="135981"/>
                </a:lnTo>
                <a:lnTo>
                  <a:pt x="234074" y="137326"/>
                </a:lnTo>
                <a:lnTo>
                  <a:pt x="241432" y="141361"/>
                </a:lnTo>
                <a:lnTo>
                  <a:pt x="247877" y="148869"/>
                </a:lnTo>
                <a:lnTo>
                  <a:pt x="250929" y="153539"/>
                </a:lnTo>
                <a:lnTo>
                  <a:pt x="256860" y="161267"/>
                </a:lnTo>
                <a:lnTo>
                  <a:pt x="262671" y="167876"/>
                </a:lnTo>
                <a:lnTo>
                  <a:pt x="268429" y="173989"/>
                </a:lnTo>
                <a:lnTo>
                  <a:pt x="270345" y="176952"/>
                </a:lnTo>
                <a:lnTo>
                  <a:pt x="272474" y="182785"/>
                </a:lnTo>
                <a:lnTo>
                  <a:pt x="275961" y="188553"/>
                </a:lnTo>
                <a:lnTo>
                  <a:pt x="278224" y="191424"/>
                </a:lnTo>
                <a:lnTo>
                  <a:pt x="279733" y="195243"/>
                </a:lnTo>
                <a:lnTo>
                  <a:pt x="280739" y="199695"/>
                </a:lnTo>
                <a:lnTo>
                  <a:pt x="281409" y="204567"/>
                </a:lnTo>
                <a:lnTo>
                  <a:pt x="280904" y="209720"/>
                </a:lnTo>
                <a:lnTo>
                  <a:pt x="279615" y="215061"/>
                </a:lnTo>
                <a:lnTo>
                  <a:pt x="277802" y="220526"/>
                </a:lnTo>
                <a:lnTo>
                  <a:pt x="275642" y="226075"/>
                </a:lnTo>
                <a:lnTo>
                  <a:pt x="273249" y="231679"/>
                </a:lnTo>
                <a:lnTo>
                  <a:pt x="270701" y="237320"/>
                </a:lnTo>
                <a:lnTo>
                  <a:pt x="268050" y="241081"/>
                </a:lnTo>
                <a:lnTo>
                  <a:pt x="265330" y="243588"/>
                </a:lnTo>
                <a:lnTo>
                  <a:pt x="258816" y="248278"/>
                </a:lnTo>
                <a:lnTo>
                  <a:pt x="254411" y="252196"/>
                </a:lnTo>
                <a:lnTo>
                  <a:pt x="249570" y="256713"/>
                </a:lnTo>
                <a:lnTo>
                  <a:pt x="244438" y="259725"/>
                </a:lnTo>
                <a:lnTo>
                  <a:pt x="239111" y="261732"/>
                </a:lnTo>
                <a:lnTo>
                  <a:pt x="233655" y="263070"/>
                </a:lnTo>
                <a:lnTo>
                  <a:pt x="228113" y="264915"/>
                </a:lnTo>
                <a:lnTo>
                  <a:pt x="222513" y="267098"/>
                </a:lnTo>
                <a:lnTo>
                  <a:pt x="216874" y="269505"/>
                </a:lnTo>
                <a:lnTo>
                  <a:pt x="211211" y="271110"/>
                </a:lnTo>
                <a:lnTo>
                  <a:pt x="205530" y="272180"/>
                </a:lnTo>
                <a:lnTo>
                  <a:pt x="199837" y="272893"/>
                </a:lnTo>
                <a:lnTo>
                  <a:pt x="194138" y="273369"/>
                </a:lnTo>
                <a:lnTo>
                  <a:pt x="188433" y="273686"/>
                </a:lnTo>
                <a:lnTo>
                  <a:pt x="171308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2394584" y="2854642"/>
            <a:ext cx="162879" cy="8573"/>
          </a:xfrm>
          <a:custGeom>
            <a:avLst/>
            <a:gdLst/>
            <a:ahLst/>
            <a:cxnLst/>
            <a:rect l="0" t="0" r="0" b="0"/>
            <a:pathLst>
              <a:path w="162879" h="8573">
                <a:moveTo>
                  <a:pt x="0" y="8572"/>
                </a:moveTo>
                <a:lnTo>
                  <a:pt x="18204" y="4022"/>
                </a:lnTo>
                <a:lnTo>
                  <a:pt x="29281" y="2681"/>
                </a:lnTo>
                <a:lnTo>
                  <a:pt x="42381" y="1787"/>
                </a:lnTo>
                <a:lnTo>
                  <a:pt x="77963" y="530"/>
                </a:lnTo>
                <a:lnTo>
                  <a:pt x="103110" y="157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2601646" y="2828925"/>
            <a:ext cx="246346" cy="222886"/>
          </a:xfrm>
          <a:custGeom>
            <a:avLst/>
            <a:gdLst/>
            <a:ahLst/>
            <a:cxnLst/>
            <a:rect l="0" t="0" r="0" b="0"/>
            <a:pathLst>
              <a:path w="246346" h="222886">
                <a:moveTo>
                  <a:pt x="170129" y="0"/>
                </a:moveTo>
                <a:lnTo>
                  <a:pt x="119572" y="0"/>
                </a:lnTo>
                <a:lnTo>
                  <a:pt x="108801" y="952"/>
                </a:lnTo>
                <a:lnTo>
                  <a:pt x="96859" y="2539"/>
                </a:lnTo>
                <a:lnTo>
                  <a:pt x="84135" y="4551"/>
                </a:lnTo>
                <a:lnTo>
                  <a:pt x="71842" y="6844"/>
                </a:lnTo>
                <a:lnTo>
                  <a:pt x="48023" y="11931"/>
                </a:lnTo>
                <a:lnTo>
                  <a:pt x="39195" y="14621"/>
                </a:lnTo>
                <a:lnTo>
                  <a:pt x="32357" y="17368"/>
                </a:lnTo>
                <a:lnTo>
                  <a:pt x="19089" y="24068"/>
                </a:lnTo>
                <a:lnTo>
                  <a:pt x="12240" y="29779"/>
                </a:lnTo>
                <a:lnTo>
                  <a:pt x="10577" y="34140"/>
                </a:lnTo>
                <a:lnTo>
                  <a:pt x="9468" y="39905"/>
                </a:lnTo>
                <a:lnTo>
                  <a:pt x="8729" y="46606"/>
                </a:lnTo>
                <a:lnTo>
                  <a:pt x="7284" y="52025"/>
                </a:lnTo>
                <a:lnTo>
                  <a:pt x="5368" y="56591"/>
                </a:lnTo>
                <a:lnTo>
                  <a:pt x="3138" y="60587"/>
                </a:lnTo>
                <a:lnTo>
                  <a:pt x="1652" y="65156"/>
                </a:lnTo>
                <a:lnTo>
                  <a:pt x="661" y="70107"/>
                </a:lnTo>
                <a:lnTo>
                  <a:pt x="0" y="75313"/>
                </a:lnTo>
                <a:lnTo>
                  <a:pt x="512" y="79736"/>
                </a:lnTo>
                <a:lnTo>
                  <a:pt x="1806" y="83637"/>
                </a:lnTo>
                <a:lnTo>
                  <a:pt x="4831" y="90512"/>
                </a:lnTo>
                <a:lnTo>
                  <a:pt x="6176" y="96742"/>
                </a:lnTo>
                <a:lnTo>
                  <a:pt x="6773" y="102686"/>
                </a:lnTo>
                <a:lnTo>
                  <a:pt x="6932" y="105605"/>
                </a:lnTo>
                <a:lnTo>
                  <a:pt x="7991" y="109456"/>
                </a:lnTo>
                <a:lnTo>
                  <a:pt x="9649" y="113928"/>
                </a:lnTo>
                <a:lnTo>
                  <a:pt x="11708" y="118814"/>
                </a:lnTo>
                <a:lnTo>
                  <a:pt x="14032" y="122072"/>
                </a:lnTo>
                <a:lnTo>
                  <a:pt x="16534" y="124243"/>
                </a:lnTo>
                <a:lnTo>
                  <a:pt x="19155" y="125691"/>
                </a:lnTo>
                <a:lnTo>
                  <a:pt x="20902" y="125704"/>
                </a:lnTo>
                <a:lnTo>
                  <a:pt x="22067" y="124760"/>
                </a:lnTo>
                <a:lnTo>
                  <a:pt x="22843" y="123178"/>
                </a:lnTo>
                <a:lnTo>
                  <a:pt x="24313" y="122124"/>
                </a:lnTo>
                <a:lnTo>
                  <a:pt x="30933" y="119687"/>
                </a:lnTo>
                <a:lnTo>
                  <a:pt x="36192" y="115741"/>
                </a:lnTo>
                <a:lnTo>
                  <a:pt x="39879" y="113356"/>
                </a:lnTo>
                <a:lnTo>
                  <a:pt x="44243" y="110813"/>
                </a:lnTo>
                <a:lnTo>
                  <a:pt x="49058" y="108165"/>
                </a:lnTo>
                <a:lnTo>
                  <a:pt x="55125" y="106400"/>
                </a:lnTo>
                <a:lnTo>
                  <a:pt x="62027" y="105223"/>
                </a:lnTo>
                <a:lnTo>
                  <a:pt x="69486" y="104439"/>
                </a:lnTo>
                <a:lnTo>
                  <a:pt x="76363" y="103916"/>
                </a:lnTo>
                <a:lnTo>
                  <a:pt x="82853" y="103567"/>
                </a:lnTo>
                <a:lnTo>
                  <a:pt x="89085" y="103334"/>
                </a:lnTo>
                <a:lnTo>
                  <a:pt x="111508" y="103007"/>
                </a:lnTo>
                <a:lnTo>
                  <a:pt x="158848" y="102882"/>
                </a:lnTo>
                <a:lnTo>
                  <a:pt x="167371" y="103830"/>
                </a:lnTo>
                <a:lnTo>
                  <a:pt x="174957" y="105415"/>
                </a:lnTo>
                <a:lnTo>
                  <a:pt x="181920" y="107424"/>
                </a:lnTo>
                <a:lnTo>
                  <a:pt x="189420" y="110669"/>
                </a:lnTo>
                <a:lnTo>
                  <a:pt x="197277" y="114736"/>
                </a:lnTo>
                <a:lnTo>
                  <a:pt x="205372" y="119353"/>
                </a:lnTo>
                <a:lnTo>
                  <a:pt x="211722" y="123384"/>
                </a:lnTo>
                <a:lnTo>
                  <a:pt x="216908" y="127023"/>
                </a:lnTo>
                <a:lnTo>
                  <a:pt x="221317" y="130402"/>
                </a:lnTo>
                <a:lnTo>
                  <a:pt x="226162" y="133607"/>
                </a:lnTo>
                <a:lnTo>
                  <a:pt x="231296" y="136696"/>
                </a:lnTo>
                <a:lnTo>
                  <a:pt x="236624" y="139708"/>
                </a:lnTo>
                <a:lnTo>
                  <a:pt x="240177" y="142669"/>
                </a:lnTo>
                <a:lnTo>
                  <a:pt x="242545" y="145595"/>
                </a:lnTo>
                <a:lnTo>
                  <a:pt x="244124" y="148498"/>
                </a:lnTo>
                <a:lnTo>
                  <a:pt x="245878" y="154264"/>
                </a:lnTo>
                <a:lnTo>
                  <a:pt x="246345" y="157135"/>
                </a:lnTo>
                <a:lnTo>
                  <a:pt x="245705" y="160001"/>
                </a:lnTo>
                <a:lnTo>
                  <a:pt x="242453" y="165727"/>
                </a:lnTo>
                <a:lnTo>
                  <a:pt x="239300" y="169539"/>
                </a:lnTo>
                <a:lnTo>
                  <a:pt x="235293" y="173986"/>
                </a:lnTo>
                <a:lnTo>
                  <a:pt x="223092" y="186806"/>
                </a:lnTo>
                <a:lnTo>
                  <a:pt x="210435" y="199671"/>
                </a:lnTo>
                <a:lnTo>
                  <a:pt x="207477" y="201694"/>
                </a:lnTo>
                <a:lnTo>
                  <a:pt x="201650" y="203942"/>
                </a:lnTo>
                <a:lnTo>
                  <a:pt x="195886" y="207481"/>
                </a:lnTo>
                <a:lnTo>
                  <a:pt x="193015" y="209758"/>
                </a:lnTo>
                <a:lnTo>
                  <a:pt x="189196" y="211276"/>
                </a:lnTo>
                <a:lnTo>
                  <a:pt x="184745" y="212288"/>
                </a:lnTo>
                <a:lnTo>
                  <a:pt x="173016" y="213912"/>
                </a:lnTo>
                <a:lnTo>
                  <a:pt x="161252" y="216674"/>
                </a:lnTo>
                <a:lnTo>
                  <a:pt x="110121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2386012" y="3188979"/>
            <a:ext cx="668656" cy="8564"/>
          </a:xfrm>
          <a:custGeom>
            <a:avLst/>
            <a:gdLst/>
            <a:ahLst/>
            <a:cxnLst/>
            <a:rect l="0" t="0" r="0" b="0"/>
            <a:pathLst>
              <a:path w="668656" h="8564">
                <a:moveTo>
                  <a:pt x="0" y="8563"/>
                </a:moveTo>
                <a:lnTo>
                  <a:pt x="38625" y="8563"/>
                </a:lnTo>
                <a:lnTo>
                  <a:pt x="49563" y="7610"/>
                </a:lnTo>
                <a:lnTo>
                  <a:pt x="79495" y="4012"/>
                </a:lnTo>
                <a:lnTo>
                  <a:pt x="93002" y="2672"/>
                </a:lnTo>
                <a:lnTo>
                  <a:pt x="104864" y="1778"/>
                </a:lnTo>
                <a:lnTo>
                  <a:pt x="115629" y="1182"/>
                </a:lnTo>
                <a:lnTo>
                  <a:pt x="225088" y="226"/>
                </a:lnTo>
                <a:lnTo>
                  <a:pt x="405499" y="0"/>
                </a:lnTo>
                <a:lnTo>
                  <a:pt x="441783" y="949"/>
                </a:lnTo>
                <a:lnTo>
                  <a:pt x="474544" y="2535"/>
                </a:lnTo>
                <a:lnTo>
                  <a:pt x="528091" y="5884"/>
                </a:lnTo>
                <a:lnTo>
                  <a:pt x="561414" y="7372"/>
                </a:lnTo>
                <a:lnTo>
                  <a:pt x="598450" y="8034"/>
                </a:lnTo>
                <a:lnTo>
                  <a:pt x="668655" y="85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2548889" y="3343275"/>
            <a:ext cx="15850" cy="171451"/>
          </a:xfrm>
          <a:custGeom>
            <a:avLst/>
            <a:gdLst/>
            <a:ahLst/>
            <a:cxnLst/>
            <a:rect l="0" t="0" r="0" b="0"/>
            <a:pathLst>
              <a:path w="15850" h="171451">
                <a:moveTo>
                  <a:pt x="0" y="0"/>
                </a:moveTo>
                <a:lnTo>
                  <a:pt x="4551" y="4550"/>
                </a:lnTo>
                <a:lnTo>
                  <a:pt x="5892" y="8749"/>
                </a:lnTo>
                <a:lnTo>
                  <a:pt x="6786" y="14405"/>
                </a:lnTo>
                <a:lnTo>
                  <a:pt x="7381" y="21033"/>
                </a:lnTo>
                <a:lnTo>
                  <a:pt x="8731" y="26404"/>
                </a:lnTo>
                <a:lnTo>
                  <a:pt x="10583" y="30938"/>
                </a:lnTo>
                <a:lnTo>
                  <a:pt x="12771" y="34912"/>
                </a:lnTo>
                <a:lnTo>
                  <a:pt x="14229" y="38515"/>
                </a:lnTo>
                <a:lnTo>
                  <a:pt x="15201" y="41869"/>
                </a:lnTo>
                <a:lnTo>
                  <a:pt x="15849" y="45058"/>
                </a:lnTo>
                <a:lnTo>
                  <a:pt x="15329" y="51946"/>
                </a:lnTo>
                <a:lnTo>
                  <a:pt x="14029" y="61300"/>
                </a:lnTo>
                <a:lnTo>
                  <a:pt x="12211" y="72299"/>
                </a:lnTo>
                <a:lnTo>
                  <a:pt x="10998" y="81537"/>
                </a:lnTo>
                <a:lnTo>
                  <a:pt x="10190" y="89600"/>
                </a:lnTo>
                <a:lnTo>
                  <a:pt x="9651" y="96881"/>
                </a:lnTo>
                <a:lnTo>
                  <a:pt x="10244" y="102687"/>
                </a:lnTo>
                <a:lnTo>
                  <a:pt x="11592" y="107510"/>
                </a:lnTo>
                <a:lnTo>
                  <a:pt x="13443" y="111679"/>
                </a:lnTo>
                <a:lnTo>
                  <a:pt x="13725" y="115410"/>
                </a:lnTo>
                <a:lnTo>
                  <a:pt x="12960" y="118850"/>
                </a:lnTo>
                <a:lnTo>
                  <a:pt x="11498" y="122096"/>
                </a:lnTo>
                <a:lnTo>
                  <a:pt x="10523" y="125212"/>
                </a:lnTo>
                <a:lnTo>
                  <a:pt x="9873" y="128242"/>
                </a:lnTo>
                <a:lnTo>
                  <a:pt x="8573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2696316" y="3386137"/>
            <a:ext cx="193574" cy="162478"/>
          </a:xfrm>
          <a:custGeom>
            <a:avLst/>
            <a:gdLst/>
            <a:ahLst/>
            <a:cxnLst/>
            <a:rect l="0" t="0" r="0" b="0"/>
            <a:pathLst>
              <a:path w="193574" h="162478">
                <a:moveTo>
                  <a:pt x="66886" y="0"/>
                </a:moveTo>
                <a:lnTo>
                  <a:pt x="47573" y="19313"/>
                </a:lnTo>
                <a:lnTo>
                  <a:pt x="44486" y="23352"/>
                </a:lnTo>
                <a:lnTo>
                  <a:pt x="41475" y="27951"/>
                </a:lnTo>
                <a:lnTo>
                  <a:pt x="38515" y="32922"/>
                </a:lnTo>
                <a:lnTo>
                  <a:pt x="35590" y="37188"/>
                </a:lnTo>
                <a:lnTo>
                  <a:pt x="32687" y="40984"/>
                </a:lnTo>
                <a:lnTo>
                  <a:pt x="29799" y="44468"/>
                </a:lnTo>
                <a:lnTo>
                  <a:pt x="26921" y="48695"/>
                </a:lnTo>
                <a:lnTo>
                  <a:pt x="24050" y="53418"/>
                </a:lnTo>
                <a:lnTo>
                  <a:pt x="21184" y="58472"/>
                </a:lnTo>
                <a:lnTo>
                  <a:pt x="18321" y="64699"/>
                </a:lnTo>
                <a:lnTo>
                  <a:pt x="15459" y="71708"/>
                </a:lnTo>
                <a:lnTo>
                  <a:pt x="12599" y="79238"/>
                </a:lnTo>
                <a:lnTo>
                  <a:pt x="9739" y="86163"/>
                </a:lnTo>
                <a:lnTo>
                  <a:pt x="6881" y="92685"/>
                </a:lnTo>
                <a:lnTo>
                  <a:pt x="4022" y="98937"/>
                </a:lnTo>
                <a:lnTo>
                  <a:pt x="2117" y="104058"/>
                </a:lnTo>
                <a:lnTo>
                  <a:pt x="847" y="108425"/>
                </a:lnTo>
                <a:lnTo>
                  <a:pt x="0" y="112288"/>
                </a:lnTo>
                <a:lnTo>
                  <a:pt x="388" y="116769"/>
                </a:lnTo>
                <a:lnTo>
                  <a:pt x="1599" y="121661"/>
                </a:lnTo>
                <a:lnTo>
                  <a:pt x="3359" y="126827"/>
                </a:lnTo>
                <a:lnTo>
                  <a:pt x="4532" y="131224"/>
                </a:lnTo>
                <a:lnTo>
                  <a:pt x="5314" y="135108"/>
                </a:lnTo>
                <a:lnTo>
                  <a:pt x="5836" y="138649"/>
                </a:lnTo>
                <a:lnTo>
                  <a:pt x="8088" y="141963"/>
                </a:lnTo>
                <a:lnTo>
                  <a:pt x="11495" y="145124"/>
                </a:lnTo>
                <a:lnTo>
                  <a:pt x="15671" y="148185"/>
                </a:lnTo>
                <a:lnTo>
                  <a:pt x="19408" y="150225"/>
                </a:lnTo>
                <a:lnTo>
                  <a:pt x="22851" y="151585"/>
                </a:lnTo>
                <a:lnTo>
                  <a:pt x="26099" y="152492"/>
                </a:lnTo>
                <a:lnTo>
                  <a:pt x="29218" y="154049"/>
                </a:lnTo>
                <a:lnTo>
                  <a:pt x="35222" y="158319"/>
                </a:lnTo>
                <a:lnTo>
                  <a:pt x="39109" y="159838"/>
                </a:lnTo>
                <a:lnTo>
                  <a:pt x="43606" y="160851"/>
                </a:lnTo>
                <a:lnTo>
                  <a:pt x="48508" y="161527"/>
                </a:lnTo>
                <a:lnTo>
                  <a:pt x="53682" y="161977"/>
                </a:lnTo>
                <a:lnTo>
                  <a:pt x="59035" y="162277"/>
                </a:lnTo>
                <a:lnTo>
                  <a:pt x="64510" y="162477"/>
                </a:lnTo>
                <a:lnTo>
                  <a:pt x="70064" y="161658"/>
                </a:lnTo>
                <a:lnTo>
                  <a:pt x="75672" y="160160"/>
                </a:lnTo>
                <a:lnTo>
                  <a:pt x="81316" y="158208"/>
                </a:lnTo>
                <a:lnTo>
                  <a:pt x="89841" y="155954"/>
                </a:lnTo>
                <a:lnTo>
                  <a:pt x="112013" y="150911"/>
                </a:lnTo>
                <a:lnTo>
                  <a:pt x="122688" y="147280"/>
                </a:lnTo>
                <a:lnTo>
                  <a:pt x="132663" y="142954"/>
                </a:lnTo>
                <a:lnTo>
                  <a:pt x="164651" y="126874"/>
                </a:lnTo>
                <a:lnTo>
                  <a:pt x="170163" y="123635"/>
                </a:lnTo>
                <a:lnTo>
                  <a:pt x="174790" y="120524"/>
                </a:lnTo>
                <a:lnTo>
                  <a:pt x="178827" y="117497"/>
                </a:lnTo>
                <a:lnTo>
                  <a:pt x="182471" y="113574"/>
                </a:lnTo>
                <a:lnTo>
                  <a:pt x="185852" y="109053"/>
                </a:lnTo>
                <a:lnTo>
                  <a:pt x="189060" y="104135"/>
                </a:lnTo>
                <a:lnTo>
                  <a:pt x="191197" y="97998"/>
                </a:lnTo>
                <a:lnTo>
                  <a:pt x="192623" y="91049"/>
                </a:lnTo>
                <a:lnTo>
                  <a:pt x="193573" y="83560"/>
                </a:lnTo>
                <a:lnTo>
                  <a:pt x="193254" y="75709"/>
                </a:lnTo>
                <a:lnTo>
                  <a:pt x="192089" y="67618"/>
                </a:lnTo>
                <a:lnTo>
                  <a:pt x="190359" y="59366"/>
                </a:lnTo>
                <a:lnTo>
                  <a:pt x="188254" y="52912"/>
                </a:lnTo>
                <a:lnTo>
                  <a:pt x="185898" y="47658"/>
                </a:lnTo>
                <a:lnTo>
                  <a:pt x="183375" y="43202"/>
                </a:lnTo>
                <a:lnTo>
                  <a:pt x="180740" y="39279"/>
                </a:lnTo>
                <a:lnTo>
                  <a:pt x="178032" y="35711"/>
                </a:lnTo>
                <a:lnTo>
                  <a:pt x="175273" y="32380"/>
                </a:lnTo>
                <a:lnTo>
                  <a:pt x="171529" y="29206"/>
                </a:lnTo>
                <a:lnTo>
                  <a:pt x="167128" y="26138"/>
                </a:lnTo>
                <a:lnTo>
                  <a:pt x="162289" y="23141"/>
                </a:lnTo>
                <a:lnTo>
                  <a:pt x="156206" y="20190"/>
                </a:lnTo>
                <a:lnTo>
                  <a:pt x="149292" y="17270"/>
                </a:lnTo>
                <a:lnTo>
                  <a:pt x="141826" y="14371"/>
                </a:lnTo>
                <a:lnTo>
                  <a:pt x="135896" y="11486"/>
                </a:lnTo>
                <a:lnTo>
                  <a:pt x="130990" y="8610"/>
                </a:lnTo>
                <a:lnTo>
                  <a:pt x="126767" y="5740"/>
                </a:lnTo>
                <a:lnTo>
                  <a:pt x="122047" y="3827"/>
                </a:lnTo>
                <a:lnTo>
                  <a:pt x="116995" y="2551"/>
                </a:lnTo>
                <a:lnTo>
                  <a:pt x="111722" y="1701"/>
                </a:lnTo>
                <a:lnTo>
                  <a:pt x="106301" y="1134"/>
                </a:lnTo>
                <a:lnTo>
                  <a:pt x="100783" y="756"/>
                </a:lnTo>
                <a:lnTo>
                  <a:pt x="90524" y="336"/>
                </a:lnTo>
                <a:lnTo>
                  <a:pt x="82789" y="150"/>
                </a:lnTo>
                <a:lnTo>
                  <a:pt x="59427" y="44"/>
                </a:lnTo>
                <a:lnTo>
                  <a:pt x="52388" y="982"/>
                </a:lnTo>
                <a:lnTo>
                  <a:pt x="46743" y="2560"/>
                </a:lnTo>
                <a:lnTo>
                  <a:pt x="32596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1631632" y="3403400"/>
            <a:ext cx="188596" cy="205021"/>
          </a:xfrm>
          <a:custGeom>
            <a:avLst/>
            <a:gdLst/>
            <a:ahLst/>
            <a:cxnLst/>
            <a:rect l="0" t="0" r="0" b="0"/>
            <a:pathLst>
              <a:path w="188596" h="205021">
                <a:moveTo>
                  <a:pt x="0" y="59890"/>
                </a:moveTo>
                <a:lnTo>
                  <a:pt x="4551" y="50788"/>
                </a:lnTo>
                <a:lnTo>
                  <a:pt x="5891" y="47154"/>
                </a:lnTo>
                <a:lnTo>
                  <a:pt x="6785" y="43779"/>
                </a:lnTo>
                <a:lnTo>
                  <a:pt x="7381" y="40577"/>
                </a:lnTo>
                <a:lnTo>
                  <a:pt x="9683" y="37489"/>
                </a:lnTo>
                <a:lnTo>
                  <a:pt x="13123" y="34479"/>
                </a:lnTo>
                <a:lnTo>
                  <a:pt x="17321" y="31519"/>
                </a:lnTo>
                <a:lnTo>
                  <a:pt x="22025" y="28594"/>
                </a:lnTo>
                <a:lnTo>
                  <a:pt x="27066" y="25691"/>
                </a:lnTo>
                <a:lnTo>
                  <a:pt x="37747" y="19925"/>
                </a:lnTo>
                <a:lnTo>
                  <a:pt x="48844" y="14187"/>
                </a:lnTo>
                <a:lnTo>
                  <a:pt x="55422" y="12276"/>
                </a:lnTo>
                <a:lnTo>
                  <a:pt x="62666" y="11003"/>
                </a:lnTo>
                <a:lnTo>
                  <a:pt x="70352" y="10153"/>
                </a:lnTo>
                <a:lnTo>
                  <a:pt x="78334" y="8635"/>
                </a:lnTo>
                <a:lnTo>
                  <a:pt x="86513" y="6670"/>
                </a:lnTo>
                <a:lnTo>
                  <a:pt x="94822" y="4407"/>
                </a:lnTo>
                <a:lnTo>
                  <a:pt x="102267" y="2899"/>
                </a:lnTo>
                <a:lnTo>
                  <a:pt x="109136" y="1893"/>
                </a:lnTo>
                <a:lnTo>
                  <a:pt x="115620" y="1223"/>
                </a:lnTo>
                <a:lnTo>
                  <a:pt x="121847" y="776"/>
                </a:lnTo>
                <a:lnTo>
                  <a:pt x="127904" y="478"/>
                </a:lnTo>
                <a:lnTo>
                  <a:pt x="140666" y="147"/>
                </a:lnTo>
                <a:lnTo>
                  <a:pt x="155863" y="0"/>
                </a:lnTo>
                <a:lnTo>
                  <a:pt x="162011" y="913"/>
                </a:lnTo>
                <a:lnTo>
                  <a:pt x="167063" y="2475"/>
                </a:lnTo>
                <a:lnTo>
                  <a:pt x="171382" y="4468"/>
                </a:lnTo>
                <a:lnTo>
                  <a:pt x="175215" y="6749"/>
                </a:lnTo>
                <a:lnTo>
                  <a:pt x="178723" y="9223"/>
                </a:lnTo>
                <a:lnTo>
                  <a:pt x="186645" y="15485"/>
                </a:lnTo>
                <a:lnTo>
                  <a:pt x="187728" y="21422"/>
                </a:lnTo>
                <a:lnTo>
                  <a:pt x="188017" y="25672"/>
                </a:lnTo>
                <a:lnTo>
                  <a:pt x="188338" y="32934"/>
                </a:lnTo>
                <a:lnTo>
                  <a:pt x="188424" y="36204"/>
                </a:lnTo>
                <a:lnTo>
                  <a:pt x="187528" y="40289"/>
                </a:lnTo>
                <a:lnTo>
                  <a:pt x="185979" y="44918"/>
                </a:lnTo>
                <a:lnTo>
                  <a:pt x="183993" y="49908"/>
                </a:lnTo>
                <a:lnTo>
                  <a:pt x="181717" y="55140"/>
                </a:lnTo>
                <a:lnTo>
                  <a:pt x="176648" y="66034"/>
                </a:lnTo>
                <a:lnTo>
                  <a:pt x="173010" y="70653"/>
                </a:lnTo>
                <a:lnTo>
                  <a:pt x="168680" y="74685"/>
                </a:lnTo>
                <a:lnTo>
                  <a:pt x="163889" y="78326"/>
                </a:lnTo>
                <a:lnTo>
                  <a:pt x="159741" y="82658"/>
                </a:lnTo>
                <a:lnTo>
                  <a:pt x="156024" y="87451"/>
                </a:lnTo>
                <a:lnTo>
                  <a:pt x="152594" y="92552"/>
                </a:lnTo>
                <a:lnTo>
                  <a:pt x="148402" y="97857"/>
                </a:lnTo>
                <a:lnTo>
                  <a:pt x="143702" y="103299"/>
                </a:lnTo>
                <a:lnTo>
                  <a:pt x="138664" y="108831"/>
                </a:lnTo>
                <a:lnTo>
                  <a:pt x="127986" y="120059"/>
                </a:lnTo>
                <a:lnTo>
                  <a:pt x="49716" y="198766"/>
                </a:lnTo>
                <a:lnTo>
                  <a:pt x="48384" y="201052"/>
                </a:lnTo>
                <a:lnTo>
                  <a:pt x="48449" y="202575"/>
                </a:lnTo>
                <a:lnTo>
                  <a:pt x="49444" y="203591"/>
                </a:lnTo>
                <a:lnTo>
                  <a:pt x="52013" y="204268"/>
                </a:lnTo>
                <a:lnTo>
                  <a:pt x="55630" y="204719"/>
                </a:lnTo>
                <a:lnTo>
                  <a:pt x="59947" y="205020"/>
                </a:lnTo>
                <a:lnTo>
                  <a:pt x="71397" y="204268"/>
                </a:lnTo>
                <a:lnTo>
                  <a:pt x="131049" y="198758"/>
                </a:lnTo>
                <a:lnTo>
                  <a:pt x="138801" y="198188"/>
                </a:lnTo>
                <a:lnTo>
                  <a:pt x="145874" y="197809"/>
                </a:lnTo>
                <a:lnTo>
                  <a:pt x="158813" y="197387"/>
                </a:lnTo>
                <a:lnTo>
                  <a:pt x="175798" y="197116"/>
                </a:lnTo>
                <a:lnTo>
                  <a:pt x="188595" y="197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1914525" y="3506152"/>
            <a:ext cx="154305" cy="137161"/>
          </a:xfrm>
          <a:custGeom>
            <a:avLst/>
            <a:gdLst/>
            <a:ahLst/>
            <a:cxnLst/>
            <a:rect l="0" t="0" r="0" b="0"/>
            <a:pathLst>
              <a:path w="154305" h="137161">
                <a:moveTo>
                  <a:pt x="154304" y="0"/>
                </a:moveTo>
                <a:lnTo>
                  <a:pt x="134992" y="19313"/>
                </a:lnTo>
                <a:lnTo>
                  <a:pt x="132857" y="23353"/>
                </a:lnTo>
                <a:lnTo>
                  <a:pt x="131434" y="27951"/>
                </a:lnTo>
                <a:lnTo>
                  <a:pt x="130485" y="32921"/>
                </a:lnTo>
                <a:lnTo>
                  <a:pt x="127947" y="37188"/>
                </a:lnTo>
                <a:lnTo>
                  <a:pt x="124350" y="40984"/>
                </a:lnTo>
                <a:lnTo>
                  <a:pt x="120048" y="44468"/>
                </a:lnTo>
                <a:lnTo>
                  <a:pt x="115274" y="48695"/>
                </a:lnTo>
                <a:lnTo>
                  <a:pt x="104890" y="58473"/>
                </a:lnTo>
                <a:lnTo>
                  <a:pt x="92885" y="70136"/>
                </a:lnTo>
                <a:lnTo>
                  <a:pt x="87640" y="74380"/>
                </a:lnTo>
                <a:lnTo>
                  <a:pt x="81287" y="79114"/>
                </a:lnTo>
                <a:lnTo>
                  <a:pt x="74194" y="84175"/>
                </a:lnTo>
                <a:lnTo>
                  <a:pt x="67560" y="88502"/>
                </a:lnTo>
                <a:lnTo>
                  <a:pt x="61232" y="92339"/>
                </a:lnTo>
                <a:lnTo>
                  <a:pt x="55109" y="95849"/>
                </a:lnTo>
                <a:lnTo>
                  <a:pt x="46264" y="101999"/>
                </a:lnTo>
                <a:lnTo>
                  <a:pt x="35605" y="109910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1923097" y="3523297"/>
            <a:ext cx="180023" cy="137161"/>
          </a:xfrm>
          <a:custGeom>
            <a:avLst/>
            <a:gdLst/>
            <a:ahLst/>
            <a:cxnLst/>
            <a:rect l="0" t="0" r="0" b="0"/>
            <a:pathLst>
              <a:path w="180023" h="137161">
                <a:moveTo>
                  <a:pt x="0" y="0"/>
                </a:moveTo>
                <a:lnTo>
                  <a:pt x="19313" y="19313"/>
                </a:lnTo>
                <a:lnTo>
                  <a:pt x="25258" y="23353"/>
                </a:lnTo>
                <a:lnTo>
                  <a:pt x="33031" y="27951"/>
                </a:lnTo>
                <a:lnTo>
                  <a:pt x="42023" y="32921"/>
                </a:lnTo>
                <a:lnTo>
                  <a:pt x="48970" y="38140"/>
                </a:lnTo>
                <a:lnTo>
                  <a:pt x="54554" y="43524"/>
                </a:lnTo>
                <a:lnTo>
                  <a:pt x="59230" y="49019"/>
                </a:lnTo>
                <a:lnTo>
                  <a:pt x="64252" y="53634"/>
                </a:lnTo>
                <a:lnTo>
                  <a:pt x="69504" y="57664"/>
                </a:lnTo>
                <a:lnTo>
                  <a:pt x="74911" y="61303"/>
                </a:lnTo>
                <a:lnTo>
                  <a:pt x="80421" y="64681"/>
                </a:lnTo>
                <a:lnTo>
                  <a:pt x="85999" y="67886"/>
                </a:lnTo>
                <a:lnTo>
                  <a:pt x="91622" y="70975"/>
                </a:lnTo>
                <a:lnTo>
                  <a:pt x="97277" y="74939"/>
                </a:lnTo>
                <a:lnTo>
                  <a:pt x="102951" y="79487"/>
                </a:lnTo>
                <a:lnTo>
                  <a:pt x="108639" y="84424"/>
                </a:lnTo>
                <a:lnTo>
                  <a:pt x="117499" y="92449"/>
                </a:lnTo>
                <a:lnTo>
                  <a:pt x="124612" y="99191"/>
                </a:lnTo>
                <a:lnTo>
                  <a:pt x="139870" y="114192"/>
                </a:lnTo>
                <a:lnTo>
                  <a:pt x="144682" y="117086"/>
                </a:lnTo>
                <a:lnTo>
                  <a:pt x="150747" y="119967"/>
                </a:lnTo>
                <a:lnTo>
                  <a:pt x="180022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2223134" y="3549015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0"/>
                </a:moveTo>
                <a:lnTo>
                  <a:pt x="82413" y="0"/>
                </a:lnTo>
                <a:lnTo>
                  <a:pt x="98757" y="952"/>
                </a:lnTo>
                <a:lnTo>
                  <a:pt x="110606" y="2539"/>
                </a:lnTo>
                <a:lnTo>
                  <a:pt x="13716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2205989" y="3489007"/>
            <a:ext cx="137162" cy="17146"/>
          </a:xfrm>
          <a:custGeom>
            <a:avLst/>
            <a:gdLst/>
            <a:ahLst/>
            <a:cxnLst/>
            <a:rect l="0" t="0" r="0" b="0"/>
            <a:pathLst>
              <a:path w="137162" h="17146">
                <a:moveTo>
                  <a:pt x="0" y="0"/>
                </a:moveTo>
                <a:lnTo>
                  <a:pt x="22755" y="0"/>
                </a:lnTo>
                <a:lnTo>
                  <a:pt x="32315" y="953"/>
                </a:lnTo>
                <a:lnTo>
                  <a:pt x="41546" y="2540"/>
                </a:lnTo>
                <a:lnTo>
                  <a:pt x="50557" y="4551"/>
                </a:lnTo>
                <a:lnTo>
                  <a:pt x="64185" y="6844"/>
                </a:lnTo>
                <a:lnTo>
                  <a:pt x="137161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2471737" y="3660457"/>
            <a:ext cx="565786" cy="1"/>
          </a:xfrm>
          <a:custGeom>
            <a:avLst/>
            <a:gdLst/>
            <a:ahLst/>
            <a:cxnLst/>
            <a:rect l="0" t="0" r="0" b="0"/>
            <a:pathLst>
              <a:path w="565786" h="1">
                <a:moveTo>
                  <a:pt x="0" y="0"/>
                </a:moveTo>
                <a:lnTo>
                  <a:pt x="5657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2523172" y="3758703"/>
            <a:ext cx="342901" cy="193220"/>
          </a:xfrm>
          <a:custGeom>
            <a:avLst/>
            <a:gdLst/>
            <a:ahLst/>
            <a:cxnLst/>
            <a:rect l="0" t="0" r="0" b="0"/>
            <a:pathLst>
              <a:path w="342901" h="193220">
                <a:moveTo>
                  <a:pt x="0" y="47487"/>
                </a:moveTo>
                <a:lnTo>
                  <a:pt x="13653" y="38385"/>
                </a:lnTo>
                <a:lnTo>
                  <a:pt x="18627" y="34751"/>
                </a:lnTo>
                <a:lnTo>
                  <a:pt x="22895" y="31376"/>
                </a:lnTo>
                <a:lnTo>
                  <a:pt x="26694" y="28174"/>
                </a:lnTo>
                <a:lnTo>
                  <a:pt x="31131" y="26039"/>
                </a:lnTo>
                <a:lnTo>
                  <a:pt x="41141" y="23667"/>
                </a:lnTo>
                <a:lnTo>
                  <a:pt x="47430" y="22082"/>
                </a:lnTo>
                <a:lnTo>
                  <a:pt x="54480" y="20072"/>
                </a:lnTo>
                <a:lnTo>
                  <a:pt x="69933" y="15300"/>
                </a:lnTo>
                <a:lnTo>
                  <a:pt x="86326" y="10004"/>
                </a:lnTo>
                <a:lnTo>
                  <a:pt x="93746" y="8211"/>
                </a:lnTo>
                <a:lnTo>
                  <a:pt x="100597" y="7015"/>
                </a:lnTo>
                <a:lnTo>
                  <a:pt x="107070" y="6218"/>
                </a:lnTo>
                <a:lnTo>
                  <a:pt x="115195" y="4734"/>
                </a:lnTo>
                <a:lnTo>
                  <a:pt x="124422" y="2792"/>
                </a:lnTo>
                <a:lnTo>
                  <a:pt x="134383" y="546"/>
                </a:lnTo>
                <a:lnTo>
                  <a:pt x="142929" y="0"/>
                </a:lnTo>
                <a:lnTo>
                  <a:pt x="150531" y="589"/>
                </a:lnTo>
                <a:lnTo>
                  <a:pt x="157504" y="1934"/>
                </a:lnTo>
                <a:lnTo>
                  <a:pt x="165963" y="2831"/>
                </a:lnTo>
                <a:lnTo>
                  <a:pt x="175412" y="3428"/>
                </a:lnTo>
                <a:lnTo>
                  <a:pt x="185521" y="3827"/>
                </a:lnTo>
                <a:lnTo>
                  <a:pt x="193213" y="5045"/>
                </a:lnTo>
                <a:lnTo>
                  <a:pt x="199294" y="6810"/>
                </a:lnTo>
                <a:lnTo>
                  <a:pt x="208590" y="11311"/>
                </a:lnTo>
                <a:lnTo>
                  <a:pt x="215897" y="16486"/>
                </a:lnTo>
                <a:lnTo>
                  <a:pt x="220814" y="20204"/>
                </a:lnTo>
                <a:lnTo>
                  <a:pt x="221505" y="22630"/>
                </a:lnTo>
                <a:lnTo>
                  <a:pt x="221965" y="26153"/>
                </a:lnTo>
                <a:lnTo>
                  <a:pt x="222272" y="30407"/>
                </a:lnTo>
                <a:lnTo>
                  <a:pt x="222476" y="34195"/>
                </a:lnTo>
                <a:lnTo>
                  <a:pt x="222703" y="40944"/>
                </a:lnTo>
                <a:lnTo>
                  <a:pt x="221811" y="45030"/>
                </a:lnTo>
                <a:lnTo>
                  <a:pt x="220264" y="49659"/>
                </a:lnTo>
                <a:lnTo>
                  <a:pt x="218280" y="54650"/>
                </a:lnTo>
                <a:lnTo>
                  <a:pt x="215053" y="60835"/>
                </a:lnTo>
                <a:lnTo>
                  <a:pt x="210996" y="67815"/>
                </a:lnTo>
                <a:lnTo>
                  <a:pt x="206386" y="75326"/>
                </a:lnTo>
                <a:lnTo>
                  <a:pt x="200456" y="81287"/>
                </a:lnTo>
                <a:lnTo>
                  <a:pt x="193645" y="86213"/>
                </a:lnTo>
                <a:lnTo>
                  <a:pt x="186247" y="90449"/>
                </a:lnTo>
                <a:lnTo>
                  <a:pt x="177505" y="97083"/>
                </a:lnTo>
                <a:lnTo>
                  <a:pt x="167866" y="105316"/>
                </a:lnTo>
                <a:lnTo>
                  <a:pt x="157631" y="114614"/>
                </a:lnTo>
                <a:lnTo>
                  <a:pt x="146997" y="123671"/>
                </a:lnTo>
                <a:lnTo>
                  <a:pt x="125022" y="141354"/>
                </a:lnTo>
                <a:lnTo>
                  <a:pt x="115733" y="148165"/>
                </a:lnTo>
                <a:lnTo>
                  <a:pt x="107636" y="153658"/>
                </a:lnTo>
                <a:lnTo>
                  <a:pt x="100332" y="158273"/>
                </a:lnTo>
                <a:lnTo>
                  <a:pt x="89677" y="163400"/>
                </a:lnTo>
                <a:lnTo>
                  <a:pt x="85502" y="164767"/>
                </a:lnTo>
                <a:lnTo>
                  <a:pt x="80814" y="167584"/>
                </a:lnTo>
                <a:lnTo>
                  <a:pt x="75783" y="171366"/>
                </a:lnTo>
                <a:lnTo>
                  <a:pt x="63124" y="182023"/>
                </a:lnTo>
                <a:lnTo>
                  <a:pt x="63037" y="182898"/>
                </a:lnTo>
                <a:lnTo>
                  <a:pt x="63932" y="183481"/>
                </a:lnTo>
                <a:lnTo>
                  <a:pt x="65482" y="183869"/>
                </a:lnTo>
                <a:lnTo>
                  <a:pt x="72283" y="184301"/>
                </a:lnTo>
                <a:lnTo>
                  <a:pt x="81656" y="184493"/>
                </a:lnTo>
                <a:lnTo>
                  <a:pt x="308881" y="184647"/>
                </a:lnTo>
                <a:lnTo>
                  <a:pt x="342900" y="1932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1923097" y="4140517"/>
            <a:ext cx="205741" cy="171451"/>
          </a:xfrm>
          <a:custGeom>
            <a:avLst/>
            <a:gdLst/>
            <a:ahLst/>
            <a:cxnLst/>
            <a:rect l="0" t="0" r="0" b="0"/>
            <a:pathLst>
              <a:path w="205741" h="171451">
                <a:moveTo>
                  <a:pt x="205740" y="0"/>
                </a:moveTo>
                <a:lnTo>
                  <a:pt x="201189" y="13653"/>
                </a:lnTo>
                <a:lnTo>
                  <a:pt x="197944" y="18627"/>
                </a:lnTo>
                <a:lnTo>
                  <a:pt x="193875" y="22895"/>
                </a:lnTo>
                <a:lnTo>
                  <a:pt x="189257" y="26694"/>
                </a:lnTo>
                <a:lnTo>
                  <a:pt x="185227" y="30178"/>
                </a:lnTo>
                <a:lnTo>
                  <a:pt x="181587" y="33454"/>
                </a:lnTo>
                <a:lnTo>
                  <a:pt x="178208" y="36590"/>
                </a:lnTo>
                <a:lnTo>
                  <a:pt x="164350" y="50106"/>
                </a:lnTo>
                <a:lnTo>
                  <a:pt x="155287" y="58169"/>
                </a:lnTo>
                <a:lnTo>
                  <a:pt x="129977" y="79828"/>
                </a:lnTo>
                <a:lnTo>
                  <a:pt x="118084" y="88461"/>
                </a:lnTo>
                <a:lnTo>
                  <a:pt x="107297" y="95169"/>
                </a:lnTo>
                <a:lnTo>
                  <a:pt x="97249" y="100593"/>
                </a:lnTo>
                <a:lnTo>
                  <a:pt x="88645" y="106115"/>
                </a:lnTo>
                <a:lnTo>
                  <a:pt x="81004" y="111701"/>
                </a:lnTo>
                <a:lnTo>
                  <a:pt x="74005" y="117330"/>
                </a:lnTo>
                <a:lnTo>
                  <a:pt x="67434" y="122035"/>
                </a:lnTo>
                <a:lnTo>
                  <a:pt x="61149" y="126124"/>
                </a:lnTo>
                <a:lnTo>
                  <a:pt x="55053" y="129803"/>
                </a:lnTo>
                <a:lnTo>
                  <a:pt x="40661" y="138970"/>
                </a:lnTo>
                <a:lnTo>
                  <a:pt x="32822" y="144082"/>
                </a:lnTo>
                <a:lnTo>
                  <a:pt x="25691" y="148442"/>
                </a:lnTo>
                <a:lnTo>
                  <a:pt x="19033" y="152301"/>
                </a:lnTo>
                <a:lnTo>
                  <a:pt x="12688" y="155827"/>
                </a:lnTo>
                <a:lnTo>
                  <a:pt x="8459" y="159130"/>
                </a:lnTo>
                <a:lnTo>
                  <a:pt x="5639" y="162284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1914525" y="4140517"/>
            <a:ext cx="214313" cy="205741"/>
          </a:xfrm>
          <a:custGeom>
            <a:avLst/>
            <a:gdLst/>
            <a:ahLst/>
            <a:cxnLst/>
            <a:rect l="0" t="0" r="0" b="0"/>
            <a:pathLst>
              <a:path w="214313" h="205741">
                <a:moveTo>
                  <a:pt x="0" y="0"/>
                </a:moveTo>
                <a:lnTo>
                  <a:pt x="19312" y="19313"/>
                </a:lnTo>
                <a:lnTo>
                  <a:pt x="23352" y="24305"/>
                </a:lnTo>
                <a:lnTo>
                  <a:pt x="27950" y="30491"/>
                </a:lnTo>
                <a:lnTo>
                  <a:pt x="32921" y="37472"/>
                </a:lnTo>
                <a:lnTo>
                  <a:pt x="38140" y="43079"/>
                </a:lnTo>
                <a:lnTo>
                  <a:pt x="43524" y="47769"/>
                </a:lnTo>
                <a:lnTo>
                  <a:pt x="49018" y="51849"/>
                </a:lnTo>
                <a:lnTo>
                  <a:pt x="54586" y="56474"/>
                </a:lnTo>
                <a:lnTo>
                  <a:pt x="60203" y="61461"/>
                </a:lnTo>
                <a:lnTo>
                  <a:pt x="65853" y="66692"/>
                </a:lnTo>
                <a:lnTo>
                  <a:pt x="100391" y="100557"/>
                </a:lnTo>
                <a:lnTo>
                  <a:pt x="114785" y="114860"/>
                </a:lnTo>
                <a:lnTo>
                  <a:pt x="122243" y="121341"/>
                </a:lnTo>
                <a:lnTo>
                  <a:pt x="130073" y="127566"/>
                </a:lnTo>
                <a:lnTo>
                  <a:pt x="138150" y="133622"/>
                </a:lnTo>
                <a:lnTo>
                  <a:pt x="144487" y="139564"/>
                </a:lnTo>
                <a:lnTo>
                  <a:pt x="149665" y="145430"/>
                </a:lnTo>
                <a:lnTo>
                  <a:pt x="154069" y="151246"/>
                </a:lnTo>
                <a:lnTo>
                  <a:pt x="157957" y="156076"/>
                </a:lnTo>
                <a:lnTo>
                  <a:pt x="161502" y="160248"/>
                </a:lnTo>
                <a:lnTo>
                  <a:pt x="164818" y="163982"/>
                </a:lnTo>
                <a:lnTo>
                  <a:pt x="169886" y="168376"/>
                </a:lnTo>
                <a:lnTo>
                  <a:pt x="176122" y="173211"/>
                </a:lnTo>
                <a:lnTo>
                  <a:pt x="183137" y="178339"/>
                </a:lnTo>
                <a:lnTo>
                  <a:pt x="188766" y="182710"/>
                </a:lnTo>
                <a:lnTo>
                  <a:pt x="193471" y="186577"/>
                </a:lnTo>
                <a:lnTo>
                  <a:pt x="203316" y="195076"/>
                </a:lnTo>
                <a:lnTo>
                  <a:pt x="205077" y="195773"/>
                </a:lnTo>
                <a:lnTo>
                  <a:pt x="209572" y="196548"/>
                </a:lnTo>
                <a:lnTo>
                  <a:pt x="211152" y="197707"/>
                </a:lnTo>
                <a:lnTo>
                  <a:pt x="212205" y="199432"/>
                </a:lnTo>
                <a:lnTo>
                  <a:pt x="214312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2248852" y="4269104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0"/>
                </a:moveTo>
                <a:lnTo>
                  <a:pt x="18204" y="4551"/>
                </a:lnTo>
                <a:lnTo>
                  <a:pt x="28328" y="5892"/>
                </a:lnTo>
                <a:lnTo>
                  <a:pt x="39840" y="6786"/>
                </a:lnTo>
                <a:lnTo>
                  <a:pt x="52278" y="7381"/>
                </a:lnTo>
                <a:lnTo>
                  <a:pt x="76257" y="8044"/>
                </a:lnTo>
                <a:lnTo>
                  <a:pt x="162877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2257425" y="4209097"/>
            <a:ext cx="145733" cy="1"/>
          </a:xfrm>
          <a:custGeom>
            <a:avLst/>
            <a:gdLst/>
            <a:ahLst/>
            <a:cxnLst/>
            <a:rect l="0" t="0" r="0" b="0"/>
            <a:pathLst>
              <a:path w="145733" h="1">
                <a:moveTo>
                  <a:pt x="0" y="0"/>
                </a:move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2531918" y="4183411"/>
            <a:ext cx="305255" cy="291435"/>
          </a:xfrm>
          <a:custGeom>
            <a:avLst/>
            <a:gdLst/>
            <a:ahLst/>
            <a:cxnLst/>
            <a:rect l="0" t="0" r="0" b="0"/>
            <a:pathLst>
              <a:path w="305255" h="291435">
                <a:moveTo>
                  <a:pt x="188421" y="8541"/>
                </a:moveTo>
                <a:lnTo>
                  <a:pt x="167388" y="8541"/>
                </a:lnTo>
                <a:lnTo>
                  <a:pt x="160112" y="7589"/>
                </a:lnTo>
                <a:lnTo>
                  <a:pt x="152403" y="6001"/>
                </a:lnTo>
                <a:lnTo>
                  <a:pt x="144407" y="3990"/>
                </a:lnTo>
                <a:lnTo>
                  <a:pt x="138123" y="2650"/>
                </a:lnTo>
                <a:lnTo>
                  <a:pt x="128602" y="1160"/>
                </a:lnTo>
                <a:lnTo>
                  <a:pt x="123777" y="763"/>
                </a:lnTo>
                <a:lnTo>
                  <a:pt x="118655" y="498"/>
                </a:lnTo>
                <a:lnTo>
                  <a:pt x="104885" y="125"/>
                </a:lnTo>
                <a:lnTo>
                  <a:pt x="87148" y="0"/>
                </a:lnTo>
                <a:lnTo>
                  <a:pt x="82806" y="942"/>
                </a:lnTo>
                <a:lnTo>
                  <a:pt x="75441" y="4529"/>
                </a:lnTo>
                <a:lnTo>
                  <a:pt x="66453" y="9298"/>
                </a:lnTo>
                <a:lnTo>
                  <a:pt x="57061" y="14592"/>
                </a:lnTo>
                <a:lnTo>
                  <a:pt x="49711" y="20121"/>
                </a:lnTo>
                <a:lnTo>
                  <a:pt x="40730" y="28293"/>
                </a:lnTo>
                <a:lnTo>
                  <a:pt x="32293" y="37322"/>
                </a:lnTo>
                <a:lnTo>
                  <a:pt x="28544" y="44510"/>
                </a:lnTo>
                <a:lnTo>
                  <a:pt x="25639" y="49665"/>
                </a:lnTo>
                <a:lnTo>
                  <a:pt x="21797" y="55960"/>
                </a:lnTo>
                <a:lnTo>
                  <a:pt x="17331" y="63014"/>
                </a:lnTo>
                <a:lnTo>
                  <a:pt x="13401" y="69621"/>
                </a:lnTo>
                <a:lnTo>
                  <a:pt x="9829" y="75931"/>
                </a:lnTo>
                <a:lnTo>
                  <a:pt x="6495" y="82043"/>
                </a:lnTo>
                <a:lnTo>
                  <a:pt x="4272" y="87070"/>
                </a:lnTo>
                <a:lnTo>
                  <a:pt x="1802" y="95195"/>
                </a:lnTo>
                <a:lnTo>
                  <a:pt x="1144" y="101553"/>
                </a:lnTo>
                <a:lnTo>
                  <a:pt x="705" y="109602"/>
                </a:lnTo>
                <a:lnTo>
                  <a:pt x="0" y="131691"/>
                </a:lnTo>
                <a:lnTo>
                  <a:pt x="895" y="133504"/>
                </a:lnTo>
                <a:lnTo>
                  <a:pt x="2444" y="134712"/>
                </a:lnTo>
                <a:lnTo>
                  <a:pt x="4429" y="135518"/>
                </a:lnTo>
                <a:lnTo>
                  <a:pt x="11714" y="136412"/>
                </a:lnTo>
                <a:lnTo>
                  <a:pt x="16324" y="136652"/>
                </a:lnTo>
                <a:lnTo>
                  <a:pt x="21302" y="135858"/>
                </a:lnTo>
                <a:lnTo>
                  <a:pt x="26526" y="134376"/>
                </a:lnTo>
                <a:lnTo>
                  <a:pt x="31914" y="132437"/>
                </a:lnTo>
                <a:lnTo>
                  <a:pt x="37411" y="130191"/>
                </a:lnTo>
                <a:lnTo>
                  <a:pt x="42980" y="127740"/>
                </a:lnTo>
                <a:lnTo>
                  <a:pt x="48598" y="125155"/>
                </a:lnTo>
                <a:lnTo>
                  <a:pt x="55201" y="123431"/>
                </a:lnTo>
                <a:lnTo>
                  <a:pt x="62460" y="122282"/>
                </a:lnTo>
                <a:lnTo>
                  <a:pt x="70157" y="121516"/>
                </a:lnTo>
                <a:lnTo>
                  <a:pt x="78146" y="121005"/>
                </a:lnTo>
                <a:lnTo>
                  <a:pt x="86330" y="120665"/>
                </a:lnTo>
                <a:lnTo>
                  <a:pt x="103995" y="120286"/>
                </a:lnTo>
                <a:lnTo>
                  <a:pt x="179509" y="119995"/>
                </a:lnTo>
                <a:lnTo>
                  <a:pt x="190100" y="120944"/>
                </a:lnTo>
                <a:lnTo>
                  <a:pt x="201923" y="122529"/>
                </a:lnTo>
                <a:lnTo>
                  <a:pt x="214568" y="124538"/>
                </a:lnTo>
                <a:lnTo>
                  <a:pt x="225855" y="126830"/>
                </a:lnTo>
                <a:lnTo>
                  <a:pt x="236237" y="129310"/>
                </a:lnTo>
                <a:lnTo>
                  <a:pt x="246016" y="131917"/>
                </a:lnTo>
                <a:lnTo>
                  <a:pt x="253488" y="134606"/>
                </a:lnTo>
                <a:lnTo>
                  <a:pt x="259422" y="137352"/>
                </a:lnTo>
                <a:lnTo>
                  <a:pt x="264330" y="140135"/>
                </a:lnTo>
                <a:lnTo>
                  <a:pt x="274863" y="145768"/>
                </a:lnTo>
                <a:lnTo>
                  <a:pt x="280339" y="148603"/>
                </a:lnTo>
                <a:lnTo>
                  <a:pt x="285895" y="152398"/>
                </a:lnTo>
                <a:lnTo>
                  <a:pt x="291504" y="156833"/>
                </a:lnTo>
                <a:lnTo>
                  <a:pt x="297148" y="161695"/>
                </a:lnTo>
                <a:lnTo>
                  <a:pt x="300911" y="166842"/>
                </a:lnTo>
                <a:lnTo>
                  <a:pt x="303419" y="172177"/>
                </a:lnTo>
                <a:lnTo>
                  <a:pt x="305092" y="177639"/>
                </a:lnTo>
                <a:lnTo>
                  <a:pt x="305254" y="182233"/>
                </a:lnTo>
                <a:lnTo>
                  <a:pt x="304410" y="186248"/>
                </a:lnTo>
                <a:lnTo>
                  <a:pt x="300932" y="193250"/>
                </a:lnTo>
                <a:lnTo>
                  <a:pt x="296211" y="199536"/>
                </a:lnTo>
                <a:lnTo>
                  <a:pt x="291714" y="204451"/>
                </a:lnTo>
                <a:lnTo>
                  <a:pt x="279097" y="217532"/>
                </a:lnTo>
                <a:lnTo>
                  <a:pt x="270779" y="224069"/>
                </a:lnTo>
                <a:lnTo>
                  <a:pt x="261424" y="230331"/>
                </a:lnTo>
                <a:lnTo>
                  <a:pt x="251377" y="236411"/>
                </a:lnTo>
                <a:lnTo>
                  <a:pt x="241822" y="241417"/>
                </a:lnTo>
                <a:lnTo>
                  <a:pt x="232594" y="245707"/>
                </a:lnTo>
                <a:lnTo>
                  <a:pt x="223585" y="249519"/>
                </a:lnTo>
                <a:lnTo>
                  <a:pt x="208495" y="256295"/>
                </a:lnTo>
                <a:lnTo>
                  <a:pt x="189289" y="265464"/>
                </a:lnTo>
                <a:lnTo>
                  <a:pt x="165733" y="277097"/>
                </a:lnTo>
                <a:lnTo>
                  <a:pt x="156748" y="280299"/>
                </a:lnTo>
                <a:lnTo>
                  <a:pt x="153018" y="281153"/>
                </a:lnTo>
                <a:lnTo>
                  <a:pt x="146334" y="284642"/>
                </a:lnTo>
                <a:lnTo>
                  <a:pt x="143218" y="286906"/>
                </a:lnTo>
                <a:lnTo>
                  <a:pt x="137216" y="289421"/>
                </a:lnTo>
                <a:lnTo>
                  <a:pt x="128414" y="2914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1735564" y="4055259"/>
            <a:ext cx="1386591" cy="642293"/>
          </a:xfrm>
          <a:custGeom>
            <a:avLst/>
            <a:gdLst/>
            <a:ahLst/>
            <a:cxnLst/>
            <a:rect l="0" t="0" r="0" b="0"/>
            <a:pathLst>
              <a:path w="1386591" h="642293">
                <a:moveTo>
                  <a:pt x="1036211" y="25251"/>
                </a:moveTo>
                <a:lnTo>
                  <a:pt x="1002944" y="19359"/>
                </a:lnTo>
                <a:lnTo>
                  <a:pt x="966135" y="16520"/>
                </a:lnTo>
                <a:lnTo>
                  <a:pt x="856438" y="4851"/>
                </a:lnTo>
                <a:lnTo>
                  <a:pt x="828732" y="3078"/>
                </a:lnTo>
                <a:lnTo>
                  <a:pt x="799784" y="1897"/>
                </a:lnTo>
                <a:lnTo>
                  <a:pt x="738727" y="584"/>
                </a:lnTo>
                <a:lnTo>
                  <a:pt x="673491" y="0"/>
                </a:lnTo>
                <a:lnTo>
                  <a:pt x="645807" y="797"/>
                </a:lnTo>
                <a:lnTo>
                  <a:pt x="621637" y="2281"/>
                </a:lnTo>
                <a:lnTo>
                  <a:pt x="578588" y="5517"/>
                </a:lnTo>
                <a:lnTo>
                  <a:pt x="537230" y="6955"/>
                </a:lnTo>
                <a:lnTo>
                  <a:pt x="499164" y="10134"/>
                </a:lnTo>
                <a:lnTo>
                  <a:pt x="463195" y="15675"/>
                </a:lnTo>
                <a:lnTo>
                  <a:pt x="428160" y="24487"/>
                </a:lnTo>
                <a:lnTo>
                  <a:pt x="353551" y="44710"/>
                </a:lnTo>
                <a:lnTo>
                  <a:pt x="324881" y="53463"/>
                </a:lnTo>
                <a:lnTo>
                  <a:pt x="265087" y="73350"/>
                </a:lnTo>
                <a:lnTo>
                  <a:pt x="235425" y="84939"/>
                </a:lnTo>
                <a:lnTo>
                  <a:pt x="206126" y="97428"/>
                </a:lnTo>
                <a:lnTo>
                  <a:pt x="177068" y="110516"/>
                </a:lnTo>
                <a:lnTo>
                  <a:pt x="152934" y="122099"/>
                </a:lnTo>
                <a:lnTo>
                  <a:pt x="132082" y="132679"/>
                </a:lnTo>
                <a:lnTo>
                  <a:pt x="98118" y="152054"/>
                </a:lnTo>
                <a:lnTo>
                  <a:pt x="73498" y="170190"/>
                </a:lnTo>
                <a:lnTo>
                  <a:pt x="53031" y="187776"/>
                </a:lnTo>
                <a:lnTo>
                  <a:pt x="35362" y="205116"/>
                </a:lnTo>
                <a:lnTo>
                  <a:pt x="21159" y="222348"/>
                </a:lnTo>
                <a:lnTo>
                  <a:pt x="11036" y="239532"/>
                </a:lnTo>
                <a:lnTo>
                  <a:pt x="4315" y="256694"/>
                </a:lnTo>
                <a:lnTo>
                  <a:pt x="1328" y="273847"/>
                </a:lnTo>
                <a:lnTo>
                  <a:pt x="0" y="290995"/>
                </a:lnTo>
                <a:lnTo>
                  <a:pt x="362" y="309094"/>
                </a:lnTo>
                <a:lnTo>
                  <a:pt x="1793" y="319255"/>
                </a:lnTo>
                <a:lnTo>
                  <a:pt x="3699" y="329839"/>
                </a:lnTo>
                <a:lnTo>
                  <a:pt x="9732" y="343562"/>
                </a:lnTo>
                <a:lnTo>
                  <a:pt x="18516" y="359378"/>
                </a:lnTo>
                <a:lnTo>
                  <a:pt x="29135" y="376590"/>
                </a:lnTo>
                <a:lnTo>
                  <a:pt x="39072" y="390922"/>
                </a:lnTo>
                <a:lnTo>
                  <a:pt x="48554" y="403334"/>
                </a:lnTo>
                <a:lnTo>
                  <a:pt x="57733" y="414467"/>
                </a:lnTo>
                <a:lnTo>
                  <a:pt x="78091" y="434456"/>
                </a:lnTo>
                <a:lnTo>
                  <a:pt x="101745" y="453817"/>
                </a:lnTo>
                <a:lnTo>
                  <a:pt x="116053" y="464314"/>
                </a:lnTo>
                <a:lnTo>
                  <a:pt x="148144" y="484232"/>
                </a:lnTo>
                <a:lnTo>
                  <a:pt x="184632" y="499435"/>
                </a:lnTo>
                <a:lnTo>
                  <a:pt x="220534" y="515082"/>
                </a:lnTo>
                <a:lnTo>
                  <a:pt x="257445" y="530609"/>
                </a:lnTo>
                <a:lnTo>
                  <a:pt x="320113" y="551012"/>
                </a:lnTo>
                <a:lnTo>
                  <a:pt x="361075" y="566580"/>
                </a:lnTo>
                <a:lnTo>
                  <a:pt x="404045" y="577944"/>
                </a:lnTo>
                <a:lnTo>
                  <a:pt x="426172" y="582308"/>
                </a:lnTo>
                <a:lnTo>
                  <a:pt x="534678" y="606653"/>
                </a:lnTo>
                <a:lnTo>
                  <a:pt x="570410" y="613830"/>
                </a:lnTo>
                <a:lnTo>
                  <a:pt x="602804" y="619566"/>
                </a:lnTo>
                <a:lnTo>
                  <a:pt x="661658" y="628481"/>
                </a:lnTo>
                <a:lnTo>
                  <a:pt x="716390" y="635618"/>
                </a:lnTo>
                <a:lnTo>
                  <a:pt x="742987" y="637902"/>
                </a:lnTo>
                <a:lnTo>
                  <a:pt x="769291" y="639425"/>
                </a:lnTo>
                <a:lnTo>
                  <a:pt x="821377" y="641117"/>
                </a:lnTo>
                <a:lnTo>
                  <a:pt x="950417" y="642292"/>
                </a:lnTo>
                <a:lnTo>
                  <a:pt x="974252" y="641399"/>
                </a:lnTo>
                <a:lnTo>
                  <a:pt x="996810" y="639851"/>
                </a:lnTo>
                <a:lnTo>
                  <a:pt x="1039654" y="634639"/>
                </a:lnTo>
                <a:lnTo>
                  <a:pt x="1080921" y="625972"/>
                </a:lnTo>
                <a:lnTo>
                  <a:pt x="1131647" y="613231"/>
                </a:lnTo>
                <a:lnTo>
                  <a:pt x="1159842" y="605832"/>
                </a:lnTo>
                <a:lnTo>
                  <a:pt x="1201330" y="589992"/>
                </a:lnTo>
                <a:lnTo>
                  <a:pt x="1259009" y="561091"/>
                </a:lnTo>
                <a:lnTo>
                  <a:pt x="1283505" y="543754"/>
                </a:lnTo>
                <a:lnTo>
                  <a:pt x="1307092" y="524302"/>
                </a:lnTo>
                <a:lnTo>
                  <a:pt x="1330275" y="506131"/>
                </a:lnTo>
                <a:lnTo>
                  <a:pt x="1339886" y="495380"/>
                </a:lnTo>
                <a:lnTo>
                  <a:pt x="1348198" y="483450"/>
                </a:lnTo>
                <a:lnTo>
                  <a:pt x="1355645" y="470734"/>
                </a:lnTo>
                <a:lnTo>
                  <a:pt x="1362514" y="458448"/>
                </a:lnTo>
                <a:lnTo>
                  <a:pt x="1375227" y="434635"/>
                </a:lnTo>
                <a:lnTo>
                  <a:pt x="1379379" y="422951"/>
                </a:lnTo>
                <a:lnTo>
                  <a:pt x="1382147" y="411352"/>
                </a:lnTo>
                <a:lnTo>
                  <a:pt x="1383992" y="399809"/>
                </a:lnTo>
                <a:lnTo>
                  <a:pt x="1385223" y="388304"/>
                </a:lnTo>
                <a:lnTo>
                  <a:pt x="1386043" y="376823"/>
                </a:lnTo>
                <a:lnTo>
                  <a:pt x="1386590" y="365360"/>
                </a:lnTo>
                <a:lnTo>
                  <a:pt x="1386001" y="352955"/>
                </a:lnTo>
                <a:lnTo>
                  <a:pt x="1384657" y="339923"/>
                </a:lnTo>
                <a:lnTo>
                  <a:pt x="1382808" y="326472"/>
                </a:lnTo>
                <a:lnTo>
                  <a:pt x="1379671" y="314647"/>
                </a:lnTo>
                <a:lnTo>
                  <a:pt x="1375674" y="303907"/>
                </a:lnTo>
                <a:lnTo>
                  <a:pt x="1371104" y="293889"/>
                </a:lnTo>
                <a:lnTo>
                  <a:pt x="1365200" y="283400"/>
                </a:lnTo>
                <a:lnTo>
                  <a:pt x="1358407" y="272598"/>
                </a:lnTo>
                <a:lnTo>
                  <a:pt x="1351021" y="261586"/>
                </a:lnTo>
                <a:lnTo>
                  <a:pt x="1335194" y="239191"/>
                </a:lnTo>
                <a:lnTo>
                  <a:pt x="1326972" y="227885"/>
                </a:lnTo>
                <a:lnTo>
                  <a:pt x="1318634" y="217490"/>
                </a:lnTo>
                <a:lnTo>
                  <a:pt x="1301750" y="198320"/>
                </a:lnTo>
                <a:lnTo>
                  <a:pt x="1288484" y="186351"/>
                </a:lnTo>
                <a:lnTo>
                  <a:pt x="1272020" y="172656"/>
                </a:lnTo>
                <a:lnTo>
                  <a:pt x="1216233" y="1281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93</TotalTime>
  <Words>198</Words>
  <Application>Microsoft Office PowerPoint</Application>
  <PresentationFormat>On-screen Show (4:3)</PresentationFormat>
  <Paragraphs>32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Review!</vt:lpstr>
      <vt:lpstr>Objectives</vt:lpstr>
      <vt:lpstr>Learning Strategies</vt:lpstr>
      <vt:lpstr>Learning Strategies Discussion</vt:lpstr>
      <vt:lpstr>Cornel Notes</vt:lpstr>
      <vt:lpstr>Activity</vt:lpstr>
      <vt:lpstr>1) In your own words, what is a variable?</vt:lpstr>
      <vt:lpstr>2) What is the difference between an equation and an expression ?</vt:lpstr>
      <vt:lpstr>Solve for x. 2x + 5 = 15</vt:lpstr>
      <vt:lpstr>Thumbs up?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September 10, 2009</dc:title>
  <dc:creator>Ameena</dc:creator>
  <cp:lastModifiedBy>Ameena</cp:lastModifiedBy>
  <cp:revision>6</cp:revision>
  <dcterms:created xsi:type="dcterms:W3CDTF">2009-09-10T15:48:07Z</dcterms:created>
  <dcterms:modified xsi:type="dcterms:W3CDTF">2009-09-10T17:26:43Z</dcterms:modified>
</cp:coreProperties>
</file>